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4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6" d="100"/>
          <a:sy n="86" d="100"/>
        </p:scale>
        <p:origin x="138" y="108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319550-DCD9-4C5A-94BB-EDAFBE9D1C8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0" t="11257" r="9379" b="5423"/>
          <a:stretch/>
        </p:blipFill>
        <p:spPr bwMode="auto">
          <a:xfrm>
            <a:off x="557561" y="669073"/>
            <a:ext cx="17016761" cy="792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6024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Golmohammadi, Meysam</cp:lastModifiedBy>
  <cp:revision>293</cp:revision>
  <dcterms:created xsi:type="dcterms:W3CDTF">2016-10-27T01:02:21Z</dcterms:created>
  <dcterms:modified xsi:type="dcterms:W3CDTF">2020-02-15T01:27:35Z</dcterms:modified>
</cp:coreProperties>
</file>