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5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9E2BC6-6A41-41DF-80A2-50D3B81AA14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" t="9926" r="8880" b="4779"/>
          <a:stretch/>
        </p:blipFill>
        <p:spPr bwMode="auto">
          <a:xfrm>
            <a:off x="512956" y="379141"/>
            <a:ext cx="16403444" cy="80623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370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293</cp:revision>
  <dcterms:created xsi:type="dcterms:W3CDTF">2016-10-27T01:02:21Z</dcterms:created>
  <dcterms:modified xsi:type="dcterms:W3CDTF">2020-02-15T01:29:09Z</dcterms:modified>
</cp:coreProperties>
</file>