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86" r:id="rId2"/>
  </p:sldIdLst>
  <p:sldSz cx="18288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A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76" autoAdjust="0"/>
    <p:restoredTop sz="95280" autoAdjust="0"/>
  </p:normalViewPr>
  <p:slideViewPr>
    <p:cSldViewPr snapToGrid="0">
      <p:cViewPr varScale="1">
        <p:scale>
          <a:sx n="86" d="100"/>
          <a:sy n="86" d="100"/>
        </p:scale>
        <p:origin x="138" y="108"/>
      </p:cViewPr>
      <p:guideLst>
        <p:guide orient="horz" pos="288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DF89F-52F8-4F03-87EB-19BAA8A560B9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875A6-9D03-4636-B619-E0857D04C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7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496484"/>
            <a:ext cx="137160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802717"/>
            <a:ext cx="13716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5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486834"/>
            <a:ext cx="394335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486834"/>
            <a:ext cx="1160145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4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0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279652"/>
            <a:ext cx="157734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119285"/>
            <a:ext cx="157734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42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434167"/>
            <a:ext cx="77724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434167"/>
            <a:ext cx="77724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3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486834"/>
            <a:ext cx="157734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241551"/>
            <a:ext cx="7736681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340100"/>
            <a:ext cx="7736681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241551"/>
            <a:ext cx="7774782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340100"/>
            <a:ext cx="7774782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76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4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316567"/>
            <a:ext cx="92583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07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316567"/>
            <a:ext cx="92583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5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486834"/>
            <a:ext cx="157734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434167"/>
            <a:ext cx="157734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8475134"/>
            <a:ext cx="6172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3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FD0BD78-9EAE-4896-AACB-F126738C88FB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6" t="10143" r="7953" b="5672"/>
          <a:stretch/>
        </p:blipFill>
        <p:spPr bwMode="auto">
          <a:xfrm>
            <a:off x="579863" y="234176"/>
            <a:ext cx="17373599" cy="85083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17089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13775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 López de Diego</dc:creator>
  <cp:lastModifiedBy>Golmohammadi, Meysam</cp:lastModifiedBy>
  <cp:revision>293</cp:revision>
  <dcterms:created xsi:type="dcterms:W3CDTF">2016-10-27T01:02:21Z</dcterms:created>
  <dcterms:modified xsi:type="dcterms:W3CDTF">2020-02-15T01:30:20Z</dcterms:modified>
</cp:coreProperties>
</file>