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7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43A2CE-04F2-483C-92FB-84E9FBC5CF0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8" t="7900" r="8809"/>
          <a:stretch/>
        </p:blipFill>
        <p:spPr bwMode="auto">
          <a:xfrm>
            <a:off x="256478" y="356839"/>
            <a:ext cx="16436897" cy="86198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804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2020-02-15T01:31:55Z</dcterms:modified>
</cp:coreProperties>
</file>