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8D096-5A8F-4EF2-9331-B66AD34DDE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" t="7993" r="7246" b="3826"/>
          <a:stretch/>
        </p:blipFill>
        <p:spPr bwMode="auto">
          <a:xfrm>
            <a:off x="1349298" y="401443"/>
            <a:ext cx="15912789" cy="83857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770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2020-02-15T01:33:00Z</dcterms:modified>
</cp:coreProperties>
</file>