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8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A62D8D-5963-42A7-9BA6-E8FF40746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238" y="1067238"/>
            <a:ext cx="13009524" cy="7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0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294</cp:revision>
  <dcterms:created xsi:type="dcterms:W3CDTF">2016-10-27T01:02:21Z</dcterms:created>
  <dcterms:modified xsi:type="dcterms:W3CDTF">2020-02-15T01:34:44Z</dcterms:modified>
</cp:coreProperties>
</file>