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6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6" d="100"/>
          <a:sy n="86" d="100"/>
        </p:scale>
        <p:origin x="138" y="108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/>
          <p:cNvSpPr/>
          <p:nvPr/>
        </p:nvSpPr>
        <p:spPr>
          <a:xfrm>
            <a:off x="10769786" y="25792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52089" y="1413128"/>
            <a:ext cx="5203967" cy="4367021"/>
            <a:chOff x="583360" y="1357184"/>
            <a:chExt cx="5203967" cy="4367021"/>
          </a:xfrm>
        </p:grpSpPr>
        <p:grpSp>
          <p:nvGrpSpPr>
            <p:cNvPr id="5" name="Group 4"/>
            <p:cNvGrpSpPr/>
            <p:nvPr/>
          </p:nvGrpSpPr>
          <p:grpSpPr>
            <a:xfrm>
              <a:off x="583360" y="1357185"/>
              <a:ext cx="5203967" cy="4367020"/>
              <a:chOff x="1382013" y="1299311"/>
              <a:chExt cx="5203967" cy="436702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382013" y="1299311"/>
                <a:ext cx="1673352" cy="1645920"/>
                <a:chOff x="15081622" y="2898797"/>
                <a:chExt cx="1673352" cy="1645920"/>
              </a:xfrm>
            </p:grpSpPr>
            <p:pic>
              <p:nvPicPr>
                <p:cNvPr id="33" name="Picture 32"/>
                <p:cNvPicPr>
                  <a:picLocks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5081622" y="2898797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34" name="Rectangle 33"/>
                <p:cNvSpPr/>
                <p:nvPr/>
              </p:nvSpPr>
              <p:spPr>
                <a:xfrm>
                  <a:off x="15082438" y="2901949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169180" y="2557482"/>
                <a:ext cx="1683694" cy="1645920"/>
                <a:chOff x="11171943" y="2881226"/>
                <a:chExt cx="1683694" cy="1645920"/>
              </a:xfrm>
            </p:grpSpPr>
            <p:pic>
              <p:nvPicPr>
                <p:cNvPr id="31" name="Picture 30"/>
                <p:cNvPicPr>
                  <a:picLocks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1182285" y="2881226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32" name="Rectangle 31"/>
                <p:cNvSpPr/>
                <p:nvPr/>
              </p:nvSpPr>
              <p:spPr>
                <a:xfrm>
                  <a:off x="11171943" y="2881226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638598" y="2898797"/>
                <a:ext cx="1682878" cy="1645920"/>
                <a:chOff x="7282945" y="2881226"/>
                <a:chExt cx="1682878" cy="1645920"/>
              </a:xfrm>
            </p:grpSpPr>
            <p:pic>
              <p:nvPicPr>
                <p:cNvPr id="29" name="Picture 28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292471" y="2881226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30" name="Rectangle 29"/>
                <p:cNvSpPr/>
                <p:nvPr/>
              </p:nvSpPr>
              <p:spPr>
                <a:xfrm>
                  <a:off x="7282945" y="2881226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4117542" y="3160585"/>
                <a:ext cx="1692401" cy="1660338"/>
                <a:chOff x="3383608" y="2881226"/>
                <a:chExt cx="1692401" cy="1660338"/>
              </a:xfrm>
            </p:grpSpPr>
            <p:pic>
              <p:nvPicPr>
                <p:cNvPr id="27" name="Picture 26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3383608" y="2881226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28" name="Rectangle 27"/>
                <p:cNvSpPr/>
                <p:nvPr/>
              </p:nvSpPr>
              <p:spPr>
                <a:xfrm>
                  <a:off x="3403473" y="2901949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 rot="20948373">
                <a:off x="2358921" y="2461073"/>
                <a:ext cx="702365" cy="1320463"/>
                <a:chOff x="6056244" y="4172606"/>
                <a:chExt cx="702365" cy="1320463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6056244" y="4172606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208644" y="4325006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6361044" y="4477406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</p:grpSp>
          <p:sp>
            <p:nvSpPr>
              <p:cNvPr id="18" name="Right Brace 17"/>
              <p:cNvSpPr/>
              <p:nvPr/>
            </p:nvSpPr>
            <p:spPr>
              <a:xfrm rot="18333115">
                <a:off x="4469474" y="195718"/>
                <a:ext cx="192620" cy="3493263"/>
              </a:xfrm>
              <a:prstGeom prst="rightBrace">
                <a:avLst>
                  <a:gd name="adj1" fmla="val 8333"/>
                  <a:gd name="adj2" fmla="val 50314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2152182">
                <a:off x="4222023" y="1793287"/>
                <a:ext cx="2073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Features</a:t>
                </a:r>
              </a:p>
            </p:txBody>
          </p:sp>
          <p:sp>
            <p:nvSpPr>
              <p:cNvPr id="20" name="Right Brace 19"/>
              <p:cNvSpPr/>
              <p:nvPr/>
            </p:nvSpPr>
            <p:spPr>
              <a:xfrm rot="5400000">
                <a:off x="4822857" y="4254781"/>
                <a:ext cx="301635" cy="1672536"/>
              </a:xfrm>
              <a:prstGeom prst="rightBrace">
                <a:avLst>
                  <a:gd name="adj1" fmla="val 8333"/>
                  <a:gd name="adj2" fmla="val 50314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631099" y="5296999"/>
                <a:ext cx="88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Time</a:t>
                </a:r>
              </a:p>
            </p:txBody>
          </p:sp>
          <p:sp>
            <p:nvSpPr>
              <p:cNvPr id="22" name="Right Brace 21"/>
              <p:cNvSpPr/>
              <p:nvPr/>
            </p:nvSpPr>
            <p:spPr>
              <a:xfrm>
                <a:off x="5909103" y="3181308"/>
                <a:ext cx="221080" cy="1639615"/>
              </a:xfrm>
              <a:prstGeom prst="rightBrace">
                <a:avLst>
                  <a:gd name="adj1" fmla="val 8333"/>
                  <a:gd name="adj2" fmla="val 50314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5400000">
                <a:off x="5728162" y="4233231"/>
                <a:ext cx="134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Channels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3354216" y="3239255"/>
              <a:ext cx="500041" cy="44855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61079" y="2977468"/>
              <a:ext cx="476858" cy="427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11946" y="2624825"/>
              <a:ext cx="425023" cy="38126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3337" y="1357184"/>
              <a:ext cx="321063" cy="3442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 flipV="1">
              <a:off x="593337" y="1724628"/>
              <a:ext cx="2756175" cy="1986333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934265" y="1696484"/>
              <a:ext cx="2884666" cy="1982206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947780" y="1389618"/>
              <a:ext cx="2884666" cy="18525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5492584" y="1631973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053051" y="3197924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205451" y="3350324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57851" y="3502724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7751" y="3428372"/>
            <a:ext cx="504825" cy="457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7363446" y="3518654"/>
            <a:ext cx="500041" cy="44855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3638107" y="3750378"/>
            <a:ext cx="4214547" cy="19374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4087661" y="3328848"/>
            <a:ext cx="3466965" cy="2079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128415" y="3069528"/>
            <a:ext cx="4732801" cy="4956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3105700" y="3482652"/>
            <a:ext cx="4382131" cy="47739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3082986" y="2697626"/>
            <a:ext cx="4737584" cy="8672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2601066" y="3078616"/>
            <a:ext cx="4756785" cy="8772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41778" y="931605"/>
            <a:ext cx="229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 Layer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15243" y="1273362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16@70*22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34827" y="958223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7749048" y="1799679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9309515" y="3365630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9461915" y="3518030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9614315" y="3670430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93016" y="3037066"/>
            <a:ext cx="439610" cy="398137"/>
          </a:xfrm>
          <a:prstGeom prst="rect">
            <a:avLst/>
          </a:prstGeom>
        </p:spPr>
      </p:pic>
      <p:sp>
        <p:nvSpPr>
          <p:cNvPr id="121" name="Rectangle 120"/>
          <p:cNvSpPr/>
          <p:nvPr/>
        </p:nvSpPr>
        <p:spPr>
          <a:xfrm>
            <a:off x="7238973" y="3381018"/>
            <a:ext cx="463151" cy="41546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7079881" y="3221480"/>
            <a:ext cx="433149" cy="38855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498079" y="1648112"/>
            <a:ext cx="427066" cy="38309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5479761" y="1630994"/>
            <a:ext cx="1903776" cy="19148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5497006" y="1997710"/>
            <a:ext cx="1857045" cy="190809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5914808" y="2045795"/>
            <a:ext cx="1892394" cy="188507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5883085" y="1677636"/>
            <a:ext cx="1957351" cy="185916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9622972" y="3656973"/>
            <a:ext cx="332743" cy="298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9486297" y="3530460"/>
            <a:ext cx="332743" cy="298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9291428" y="3382023"/>
            <a:ext cx="332743" cy="298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7749347" y="1828675"/>
            <a:ext cx="314885" cy="28246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 flipH="1" flipV="1">
            <a:off x="8084091" y="2140136"/>
            <a:ext cx="1862363" cy="179352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 flipV="1">
            <a:off x="7771568" y="1828675"/>
            <a:ext cx="1813836" cy="182168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 flipV="1">
            <a:off x="7789200" y="2140135"/>
            <a:ext cx="1857976" cy="182481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8020314" y="1826417"/>
            <a:ext cx="1950340" cy="18540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 flipV="1">
            <a:off x="7374958" y="3564826"/>
            <a:ext cx="2224417" cy="1257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7367377" y="3971385"/>
            <a:ext cx="2240654" cy="1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7820572" y="3581989"/>
            <a:ext cx="2109955" cy="9639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37" idx="2"/>
          </p:cNvCxnSpPr>
          <p:nvPr/>
        </p:nvCxnSpPr>
        <p:spPr>
          <a:xfrm flipH="1">
            <a:off x="7836795" y="3955456"/>
            <a:ext cx="1952548" cy="417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7789610" y="1228112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16@68*20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648630" y="970404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1684186" y="34936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1893031" y="36460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2045431" y="37984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10023265" y="4105357"/>
            <a:ext cx="2314573" cy="23867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0300167" y="4108460"/>
            <a:ext cx="2037671" cy="21901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Picture 1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71012" y="3728198"/>
            <a:ext cx="504825" cy="457200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10524194" y="958884"/>
            <a:ext cx="1436526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Max Pooling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10023264" y="4034012"/>
            <a:ext cx="276903" cy="2769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Connector 130"/>
          <p:cNvCxnSpPr/>
          <p:nvPr/>
        </p:nvCxnSpPr>
        <p:spPr>
          <a:xfrm flipH="1" flipV="1">
            <a:off x="10053771" y="4056456"/>
            <a:ext cx="2284067" cy="5200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10303955" y="4056456"/>
            <a:ext cx="2033883" cy="3544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10649276" y="1248918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16@34*10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2311223" y="1925731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3871690" y="3491682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4024090" y="3644082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4176490" y="3796482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97774" y="3418503"/>
            <a:ext cx="398635" cy="361028"/>
          </a:xfrm>
          <a:prstGeom prst="rect">
            <a:avLst/>
          </a:prstGeom>
        </p:spPr>
      </p:pic>
      <p:sp>
        <p:nvSpPr>
          <p:cNvPr id="152" name="Rectangle 151"/>
          <p:cNvSpPr/>
          <p:nvPr/>
        </p:nvSpPr>
        <p:spPr>
          <a:xfrm>
            <a:off x="14185147" y="3783026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4048472" y="3656513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3853603" y="3508076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2309490" y="1967888"/>
            <a:ext cx="285535" cy="250437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>
          <a:xfrm flipH="1" flipV="1">
            <a:off x="12349140" y="1997648"/>
            <a:ext cx="1798440" cy="177876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 flipV="1">
            <a:off x="14036174" y="3884097"/>
            <a:ext cx="173177" cy="2069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12590350" y="1967888"/>
            <a:ext cx="1942479" cy="18386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12368222" y="1229280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32@34*10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220866" y="964920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189" name="Straight Connector 188"/>
          <p:cNvCxnSpPr/>
          <p:nvPr/>
        </p:nvCxnSpPr>
        <p:spPr>
          <a:xfrm flipH="1" flipV="1">
            <a:off x="12347602" y="2248085"/>
            <a:ext cx="1850766" cy="181162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2608438" y="2252573"/>
            <a:ext cx="1848494" cy="177427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14301488" y="2048280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15861955" y="361423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16014355" y="376663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16166755" y="391903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6" name="Picture 19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52333">
            <a:off x="15244460" y="3451587"/>
            <a:ext cx="349895" cy="316886"/>
          </a:xfrm>
          <a:prstGeom prst="rect">
            <a:avLst/>
          </a:prstGeom>
        </p:spPr>
      </p:pic>
      <p:sp>
        <p:nvSpPr>
          <p:cNvPr id="197" name="Rectangle 196"/>
          <p:cNvSpPr/>
          <p:nvPr/>
        </p:nvSpPr>
        <p:spPr>
          <a:xfrm>
            <a:off x="16175411" y="390557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16038736" y="3779061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15843867" y="363062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14299754" y="2090437"/>
            <a:ext cx="250623" cy="21981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2" name="Straight Connector 201"/>
          <p:cNvCxnSpPr/>
          <p:nvPr/>
        </p:nvCxnSpPr>
        <p:spPr>
          <a:xfrm flipH="1" flipV="1">
            <a:off x="14550916" y="2330918"/>
            <a:ext cx="1883926" cy="180424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H="1" flipV="1">
            <a:off x="14550161" y="2087651"/>
            <a:ext cx="1884681" cy="1804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4287245" y="1224499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32@32*8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4087168" y="974367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207" name="Straight Connector 206"/>
          <p:cNvCxnSpPr/>
          <p:nvPr/>
        </p:nvCxnSpPr>
        <p:spPr>
          <a:xfrm flipH="1" flipV="1">
            <a:off x="14331982" y="2343751"/>
            <a:ext cx="1853302" cy="17914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97" idx="1"/>
          </p:cNvCxnSpPr>
          <p:nvPr/>
        </p:nvCxnSpPr>
        <p:spPr>
          <a:xfrm flipH="1" flipV="1">
            <a:off x="14306133" y="2084957"/>
            <a:ext cx="1869278" cy="19367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endCxn id="209" idx="0"/>
          </p:cNvCxnSpPr>
          <p:nvPr/>
        </p:nvCxnSpPr>
        <p:spPr>
          <a:xfrm flipH="1">
            <a:off x="12205058" y="3787851"/>
            <a:ext cx="1858169" cy="2280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flipH="1" flipV="1">
            <a:off x="12159906" y="3844906"/>
            <a:ext cx="1995426" cy="2402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12505320" y="4026847"/>
            <a:ext cx="1951612" cy="1414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10775450" y="2617087"/>
            <a:ext cx="167780" cy="14178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698936" y="3522286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11932955" y="3671730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12062290" y="3810658"/>
            <a:ext cx="285535" cy="250437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endCxn id="220" idx="3"/>
          </p:cNvCxnSpPr>
          <p:nvPr/>
        </p:nvCxnSpPr>
        <p:spPr>
          <a:xfrm flipH="1" flipV="1">
            <a:off x="10943230" y="2687981"/>
            <a:ext cx="1383214" cy="135968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 flipV="1">
            <a:off x="10751954" y="2753462"/>
            <a:ext cx="1291174" cy="130763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 flipV="1">
            <a:off x="10942308" y="2589405"/>
            <a:ext cx="1372642" cy="119752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 flipV="1">
            <a:off x="10795196" y="2642166"/>
            <a:ext cx="1243983" cy="11772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angle 258"/>
          <p:cNvSpPr/>
          <p:nvPr/>
        </p:nvSpPr>
        <p:spPr>
          <a:xfrm>
            <a:off x="12314378" y="5891060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13874845" y="745701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14027245" y="760941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14179645" y="776181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3" name="Picture 26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52333">
            <a:off x="13257350" y="7294367"/>
            <a:ext cx="349895" cy="316886"/>
          </a:xfrm>
          <a:prstGeom prst="rect">
            <a:avLst/>
          </a:prstGeom>
        </p:spPr>
      </p:pic>
      <p:sp>
        <p:nvSpPr>
          <p:cNvPr id="264" name="Rectangle 263"/>
          <p:cNvSpPr/>
          <p:nvPr/>
        </p:nvSpPr>
        <p:spPr>
          <a:xfrm>
            <a:off x="14188301" y="774835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14051626" y="7621841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3856757" y="747340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12312644" y="5933217"/>
            <a:ext cx="250623" cy="21981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Straight Connector 267"/>
          <p:cNvCxnSpPr/>
          <p:nvPr/>
        </p:nvCxnSpPr>
        <p:spPr>
          <a:xfrm flipH="1" flipV="1">
            <a:off x="12563806" y="6173698"/>
            <a:ext cx="1883926" cy="180424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H="1" flipV="1">
            <a:off x="12563051" y="5930431"/>
            <a:ext cx="1884681" cy="1804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12300658" y="5587299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64@16*4</a:t>
            </a:r>
          </a:p>
        </p:txBody>
      </p:sp>
      <p:cxnSp>
        <p:nvCxnSpPr>
          <p:cNvPr id="271" name="Straight Connector 270"/>
          <p:cNvCxnSpPr/>
          <p:nvPr/>
        </p:nvCxnSpPr>
        <p:spPr>
          <a:xfrm flipH="1" flipV="1">
            <a:off x="12344872" y="6186531"/>
            <a:ext cx="1853302" cy="17914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H="1" flipV="1">
            <a:off x="12319023" y="5927738"/>
            <a:ext cx="1843853" cy="182061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>
            <a:off x="12111601" y="5324510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274" name="Straight Connector 273"/>
          <p:cNvCxnSpPr/>
          <p:nvPr/>
        </p:nvCxnSpPr>
        <p:spPr>
          <a:xfrm flipH="1" flipV="1">
            <a:off x="14532829" y="4072546"/>
            <a:ext cx="1575875" cy="3433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197" idx="0"/>
          </p:cNvCxnSpPr>
          <p:nvPr/>
        </p:nvCxnSpPr>
        <p:spPr>
          <a:xfrm flipH="1" flipV="1">
            <a:off x="14482809" y="3779062"/>
            <a:ext cx="1825021" cy="1265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ectangle 280"/>
          <p:cNvSpPr/>
          <p:nvPr/>
        </p:nvSpPr>
        <p:spPr>
          <a:xfrm>
            <a:off x="15267156" y="61424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16181556" y="70568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6333956" y="72092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16486356" y="73616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5" name="Picture 28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691464" y="7003835"/>
            <a:ext cx="359419" cy="325512"/>
          </a:xfrm>
          <a:prstGeom prst="rect">
            <a:avLst/>
          </a:prstGeom>
        </p:spPr>
      </p:pic>
      <p:sp>
        <p:nvSpPr>
          <p:cNvPr id="286" name="Rectangle 285"/>
          <p:cNvSpPr/>
          <p:nvPr/>
        </p:nvSpPr>
        <p:spPr>
          <a:xfrm>
            <a:off x="16261528" y="4445678"/>
            <a:ext cx="276903" cy="2769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7" name="Straight Connector 286"/>
          <p:cNvCxnSpPr/>
          <p:nvPr/>
        </p:nvCxnSpPr>
        <p:spPr>
          <a:xfrm flipH="1" flipV="1">
            <a:off x="16538432" y="4680987"/>
            <a:ext cx="369503" cy="2394557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H="1" flipV="1">
            <a:off x="16288874" y="4722581"/>
            <a:ext cx="570482" cy="2352963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H="1" flipV="1">
            <a:off x="16288874" y="4496109"/>
            <a:ext cx="554357" cy="257943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flipH="1" flipV="1">
            <a:off x="16502250" y="4489143"/>
            <a:ext cx="384452" cy="246296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/>
          <p:cNvSpPr txBox="1"/>
          <p:nvPr/>
        </p:nvSpPr>
        <p:spPr>
          <a:xfrm>
            <a:off x="14975881" y="5327773"/>
            <a:ext cx="1436526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Max Pooling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15176353" y="5586653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32@16*4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16486357" y="7371089"/>
            <a:ext cx="192300" cy="1686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16327222" y="7215883"/>
            <a:ext cx="192300" cy="1686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16186481" y="7069299"/>
            <a:ext cx="192300" cy="1686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15265384" y="6142453"/>
            <a:ext cx="151008" cy="148619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5" name="Straight Connector 304"/>
          <p:cNvCxnSpPr/>
          <p:nvPr/>
        </p:nvCxnSpPr>
        <p:spPr>
          <a:xfrm flipH="1" flipV="1">
            <a:off x="15417005" y="6271415"/>
            <a:ext cx="1234334" cy="125723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flipH="1" flipV="1">
            <a:off x="15279821" y="6302742"/>
            <a:ext cx="1186479" cy="123700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flipH="1" flipV="1">
            <a:off x="15383795" y="6137151"/>
            <a:ext cx="1287600" cy="12206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flipV="1">
            <a:off x="14416353" y="7392232"/>
            <a:ext cx="2282388" cy="38500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 flipV="1">
            <a:off x="14192946" y="7566514"/>
            <a:ext cx="2293409" cy="42126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 flipV="1">
            <a:off x="14454466" y="7566513"/>
            <a:ext cx="2216929" cy="4114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264" idx="0"/>
            <a:endCxn id="302" idx="2"/>
          </p:cNvCxnSpPr>
          <p:nvPr/>
        </p:nvCxnSpPr>
        <p:spPr>
          <a:xfrm flipV="1">
            <a:off x="14320720" y="7384545"/>
            <a:ext cx="2102652" cy="36380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/>
          <p:cNvSpPr/>
          <p:nvPr/>
        </p:nvSpPr>
        <p:spPr>
          <a:xfrm>
            <a:off x="10379511" y="6143266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/>
          <p:nvPr/>
        </p:nvSpPr>
        <p:spPr>
          <a:xfrm>
            <a:off x="11939978" y="7709217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12092378" y="7861617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12244778" y="8014017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5" name="Picture 3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52333">
            <a:off x="11328041" y="7541035"/>
            <a:ext cx="236351" cy="214054"/>
          </a:xfrm>
          <a:prstGeom prst="rect">
            <a:avLst/>
          </a:prstGeom>
        </p:spPr>
      </p:pic>
      <p:sp>
        <p:nvSpPr>
          <p:cNvPr id="336" name="Rectangle 335"/>
          <p:cNvSpPr/>
          <p:nvPr/>
        </p:nvSpPr>
        <p:spPr>
          <a:xfrm>
            <a:off x="12253434" y="8000560"/>
            <a:ext cx="178895" cy="15690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12116759" y="7874047"/>
            <a:ext cx="178895" cy="15690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11942807" y="7725611"/>
            <a:ext cx="157978" cy="14607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10377778" y="6185423"/>
            <a:ext cx="169294" cy="14848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Straight Connector 339"/>
          <p:cNvCxnSpPr/>
          <p:nvPr/>
        </p:nvCxnSpPr>
        <p:spPr>
          <a:xfrm flipH="1" flipV="1">
            <a:off x="10521805" y="6318916"/>
            <a:ext cx="1938502" cy="183854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H="1" flipV="1">
            <a:off x="10561045" y="6199636"/>
            <a:ext cx="1892497" cy="177848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H="1" flipV="1">
            <a:off x="10391898" y="6316058"/>
            <a:ext cx="1838670" cy="180263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/>
          <p:cNvSpPr txBox="1"/>
          <p:nvPr/>
        </p:nvSpPr>
        <p:spPr>
          <a:xfrm>
            <a:off x="10243703" y="5591710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64@14*2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10054646" y="5328921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356" name="Straight Connector 355"/>
          <p:cNvCxnSpPr>
            <a:stCxn id="264" idx="2"/>
          </p:cNvCxnSpPr>
          <p:nvPr/>
        </p:nvCxnSpPr>
        <p:spPr>
          <a:xfrm flipH="1">
            <a:off x="12453542" y="7980637"/>
            <a:ext cx="1867178" cy="1497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 flipH="1">
            <a:off x="12300299" y="7773661"/>
            <a:ext cx="2172821" cy="28402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Rectangle 363"/>
          <p:cNvSpPr/>
          <p:nvPr/>
        </p:nvSpPr>
        <p:spPr>
          <a:xfrm>
            <a:off x="8716620" y="6453688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10140881" y="7704019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10293281" y="7856419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10445681" y="8008819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8" name="Picture 36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52333">
            <a:off x="9420574" y="7259335"/>
            <a:ext cx="388369" cy="351731"/>
          </a:xfrm>
          <a:prstGeom prst="rect">
            <a:avLst/>
          </a:prstGeom>
        </p:spPr>
      </p:pic>
      <p:sp>
        <p:nvSpPr>
          <p:cNvPr id="376" name="TextBox 375"/>
          <p:cNvSpPr txBox="1"/>
          <p:nvPr/>
        </p:nvSpPr>
        <p:spPr>
          <a:xfrm>
            <a:off x="8628159" y="5599495"/>
            <a:ext cx="79028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64@7*1</a:t>
            </a:r>
          </a:p>
        </p:txBody>
      </p:sp>
      <p:sp>
        <p:nvSpPr>
          <p:cNvPr id="384" name="TextBox 383"/>
          <p:cNvSpPr txBox="1"/>
          <p:nvPr/>
        </p:nvSpPr>
        <p:spPr>
          <a:xfrm>
            <a:off x="8350055" y="5323672"/>
            <a:ext cx="1436526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Max Pooling</a:t>
            </a:r>
          </a:p>
        </p:txBody>
      </p:sp>
      <p:sp>
        <p:nvSpPr>
          <p:cNvPr id="385" name="Rectangle 384"/>
          <p:cNvSpPr/>
          <p:nvPr/>
        </p:nvSpPr>
        <p:spPr>
          <a:xfrm>
            <a:off x="12342880" y="8192434"/>
            <a:ext cx="276903" cy="2769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6" name="Straight Connector 385"/>
          <p:cNvCxnSpPr/>
          <p:nvPr/>
        </p:nvCxnSpPr>
        <p:spPr>
          <a:xfrm flipH="1" flipV="1">
            <a:off x="10725661" y="8163723"/>
            <a:ext cx="1810066" cy="28585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stCxn id="385" idx="0"/>
          </p:cNvCxnSpPr>
          <p:nvPr/>
        </p:nvCxnSpPr>
        <p:spPr>
          <a:xfrm flipH="1" flipV="1">
            <a:off x="10717805" y="8138535"/>
            <a:ext cx="1763527" cy="5389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0" name="Group 579"/>
          <p:cNvGrpSpPr/>
          <p:nvPr/>
        </p:nvGrpSpPr>
        <p:grpSpPr>
          <a:xfrm rot="10800000">
            <a:off x="4368389" y="5899154"/>
            <a:ext cx="3608662" cy="2756289"/>
            <a:chOff x="13620691" y="2357064"/>
            <a:chExt cx="4738780" cy="3619472"/>
          </a:xfrm>
        </p:grpSpPr>
        <p:sp>
          <p:nvSpPr>
            <p:cNvPr id="545" name="Oval 544"/>
            <p:cNvSpPr/>
            <p:nvPr/>
          </p:nvSpPr>
          <p:spPr>
            <a:xfrm>
              <a:off x="15371406" y="2523846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/>
            <p:cNvSpPr/>
            <p:nvPr/>
          </p:nvSpPr>
          <p:spPr>
            <a:xfrm>
              <a:off x="15404370" y="3790270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>
              <a:off x="15404370" y="5062305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16747796" y="3792775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9" name="Group 548"/>
            <p:cNvGrpSpPr/>
            <p:nvPr/>
          </p:nvGrpSpPr>
          <p:grpSpPr>
            <a:xfrm>
              <a:off x="13620691" y="2357064"/>
              <a:ext cx="569416" cy="3619472"/>
              <a:chOff x="13830770" y="3208296"/>
              <a:chExt cx="569416" cy="3619472"/>
            </a:xfrm>
          </p:grpSpPr>
          <p:sp>
            <p:nvSpPr>
              <p:cNvPr id="550" name="Rectangle 549"/>
              <p:cNvSpPr/>
              <p:nvPr/>
            </p:nvSpPr>
            <p:spPr>
              <a:xfrm>
                <a:off x="13830770" y="3208296"/>
                <a:ext cx="569416" cy="361947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1" name="Straight Connector 550"/>
              <p:cNvCxnSpPr/>
              <p:nvPr/>
            </p:nvCxnSpPr>
            <p:spPr>
              <a:xfrm>
                <a:off x="13848509" y="3587603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/>
              <p:nvPr/>
            </p:nvCxnSpPr>
            <p:spPr>
              <a:xfrm>
                <a:off x="13839639" y="3999416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/>
              <p:cNvCxnSpPr/>
              <p:nvPr/>
            </p:nvCxnSpPr>
            <p:spPr>
              <a:xfrm>
                <a:off x="13848509" y="4444522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4" name="Group 553"/>
              <p:cNvGrpSpPr/>
              <p:nvPr/>
            </p:nvGrpSpPr>
            <p:grpSpPr>
              <a:xfrm>
                <a:off x="13855894" y="4321651"/>
                <a:ext cx="412767" cy="1523239"/>
                <a:chOff x="12112197" y="4698873"/>
                <a:chExt cx="412767" cy="1523239"/>
              </a:xfrm>
            </p:grpSpPr>
            <p:grpSp>
              <p:nvGrpSpPr>
                <p:cNvPr id="556" name="Group 555"/>
                <p:cNvGrpSpPr/>
                <p:nvPr/>
              </p:nvGrpSpPr>
              <p:grpSpPr>
                <a:xfrm>
                  <a:off x="12127397" y="4952661"/>
                  <a:ext cx="397567" cy="1269451"/>
                  <a:chOff x="12127397" y="4952661"/>
                  <a:chExt cx="397567" cy="1269451"/>
                </a:xfrm>
              </p:grpSpPr>
              <p:sp>
                <p:nvSpPr>
                  <p:cNvPr id="558" name="TextBox 557"/>
                  <p:cNvSpPr txBox="1"/>
                  <p:nvPr/>
                </p:nvSpPr>
                <p:spPr>
                  <a:xfrm>
                    <a:off x="12127397" y="4952661"/>
                    <a:ext cx="397566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  <p:sp>
                <p:nvSpPr>
                  <p:cNvPr id="559" name="TextBox 558"/>
                  <p:cNvSpPr txBox="1"/>
                  <p:nvPr/>
                </p:nvSpPr>
                <p:spPr>
                  <a:xfrm>
                    <a:off x="12127398" y="5206449"/>
                    <a:ext cx="397566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</p:grpSp>
            <p:sp>
              <p:nvSpPr>
                <p:cNvPr id="557" name="TextBox 556"/>
                <p:cNvSpPr txBox="1"/>
                <p:nvPr/>
              </p:nvSpPr>
              <p:spPr>
                <a:xfrm>
                  <a:off x="12112197" y="4698873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</p:grpSp>
          <p:cxnSp>
            <p:nvCxnSpPr>
              <p:cNvPr id="555" name="Straight Connector 554"/>
              <p:cNvCxnSpPr/>
              <p:nvPr/>
            </p:nvCxnSpPr>
            <p:spPr>
              <a:xfrm>
                <a:off x="13839637" y="6460054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0" name="Oval 559"/>
            <p:cNvSpPr/>
            <p:nvPr/>
          </p:nvSpPr>
          <p:spPr>
            <a:xfrm>
              <a:off x="13865963" y="2515000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13864767" y="2910387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13866273" y="3350965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/>
            <p:cNvSpPr/>
            <p:nvPr/>
          </p:nvSpPr>
          <p:spPr>
            <a:xfrm>
              <a:off x="13874835" y="5740500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4" name="Straight Connector 563"/>
            <p:cNvCxnSpPr>
              <a:stCxn id="545" idx="2"/>
              <a:endCxn id="560" idx="6"/>
            </p:cNvCxnSpPr>
            <p:nvPr/>
          </p:nvCxnSpPr>
          <p:spPr>
            <a:xfrm flipH="1" flipV="1">
              <a:off x="13967980" y="2566009"/>
              <a:ext cx="1403427" cy="3146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Straight Connector 564"/>
            <p:cNvCxnSpPr>
              <a:stCxn id="546" idx="2"/>
              <a:endCxn id="560" idx="5"/>
            </p:cNvCxnSpPr>
            <p:nvPr/>
          </p:nvCxnSpPr>
          <p:spPr>
            <a:xfrm flipH="1" flipV="1">
              <a:off x="13953040" y="2602077"/>
              <a:ext cx="1451331" cy="1545023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Straight Connector 565"/>
            <p:cNvCxnSpPr>
              <a:stCxn id="547" idx="2"/>
              <a:endCxn id="560" idx="5"/>
            </p:cNvCxnSpPr>
            <p:nvPr/>
          </p:nvCxnSpPr>
          <p:spPr>
            <a:xfrm flipH="1" flipV="1">
              <a:off x="13953040" y="2602076"/>
              <a:ext cx="1451331" cy="281705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>
              <a:stCxn id="545" idx="2"/>
              <a:endCxn id="561" idx="5"/>
            </p:cNvCxnSpPr>
            <p:nvPr/>
          </p:nvCxnSpPr>
          <p:spPr>
            <a:xfrm flipH="1">
              <a:off x="13951844" y="2880675"/>
              <a:ext cx="1419563" cy="11678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/>
            <p:cNvCxnSpPr>
              <a:stCxn id="546" idx="2"/>
              <a:endCxn id="561" idx="5"/>
            </p:cNvCxnSpPr>
            <p:nvPr/>
          </p:nvCxnSpPr>
          <p:spPr>
            <a:xfrm flipH="1" flipV="1">
              <a:off x="13951844" y="2997463"/>
              <a:ext cx="1452527" cy="114963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>
              <a:stCxn id="547" idx="2"/>
              <a:endCxn id="561" idx="5"/>
            </p:cNvCxnSpPr>
            <p:nvPr/>
          </p:nvCxnSpPr>
          <p:spPr>
            <a:xfrm flipH="1" flipV="1">
              <a:off x="13951844" y="2997464"/>
              <a:ext cx="1452527" cy="2421671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>
              <a:stCxn id="547" idx="2"/>
              <a:endCxn id="563" idx="7"/>
            </p:cNvCxnSpPr>
            <p:nvPr/>
          </p:nvCxnSpPr>
          <p:spPr>
            <a:xfrm flipH="1">
              <a:off x="13961912" y="5419135"/>
              <a:ext cx="1442459" cy="336305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>
              <a:stCxn id="546" idx="2"/>
              <a:endCxn id="563" idx="6"/>
            </p:cNvCxnSpPr>
            <p:nvPr/>
          </p:nvCxnSpPr>
          <p:spPr>
            <a:xfrm flipH="1">
              <a:off x="13976852" y="4147100"/>
              <a:ext cx="1427519" cy="1644409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/>
            <p:cNvCxnSpPr>
              <a:stCxn id="545" idx="2"/>
              <a:endCxn id="563" idx="7"/>
            </p:cNvCxnSpPr>
            <p:nvPr/>
          </p:nvCxnSpPr>
          <p:spPr>
            <a:xfrm flipH="1">
              <a:off x="13961912" y="2880675"/>
              <a:ext cx="1409495" cy="287476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>
              <a:stCxn id="548" idx="2"/>
              <a:endCxn id="547" idx="6"/>
            </p:cNvCxnSpPr>
            <p:nvPr/>
          </p:nvCxnSpPr>
          <p:spPr>
            <a:xfrm flipH="1">
              <a:off x="16118028" y="4149604"/>
              <a:ext cx="629768" cy="1269530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>
              <a:stCxn id="548" idx="2"/>
              <a:endCxn id="546" idx="6"/>
            </p:cNvCxnSpPr>
            <p:nvPr/>
          </p:nvCxnSpPr>
          <p:spPr>
            <a:xfrm flipH="1" flipV="1">
              <a:off x="16118028" y="4147100"/>
              <a:ext cx="629768" cy="2505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>
              <a:stCxn id="548" idx="2"/>
              <a:endCxn id="545" idx="6"/>
            </p:cNvCxnSpPr>
            <p:nvPr/>
          </p:nvCxnSpPr>
          <p:spPr>
            <a:xfrm flipH="1" flipV="1">
              <a:off x="16085064" y="2880676"/>
              <a:ext cx="662732" cy="1268929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>
              <a:stCxn id="545" idx="2"/>
              <a:endCxn id="562" idx="6"/>
            </p:cNvCxnSpPr>
            <p:nvPr/>
          </p:nvCxnSpPr>
          <p:spPr>
            <a:xfrm flipH="1">
              <a:off x="13968290" y="2880675"/>
              <a:ext cx="1403117" cy="52129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>
              <a:stCxn id="546" idx="2"/>
              <a:endCxn id="562" idx="5"/>
            </p:cNvCxnSpPr>
            <p:nvPr/>
          </p:nvCxnSpPr>
          <p:spPr>
            <a:xfrm flipH="1" flipV="1">
              <a:off x="13953350" y="3438041"/>
              <a:ext cx="1451021" cy="70905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/>
            <p:cNvCxnSpPr>
              <a:stCxn id="547" idx="2"/>
              <a:endCxn id="562" idx="6"/>
            </p:cNvCxnSpPr>
            <p:nvPr/>
          </p:nvCxnSpPr>
          <p:spPr>
            <a:xfrm flipH="1" flipV="1">
              <a:off x="13968290" y="3401974"/>
              <a:ext cx="1436081" cy="2017161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Arrow Connector 578"/>
            <p:cNvCxnSpPr>
              <a:stCxn id="548" idx="6"/>
              <a:endCxn id="588" idx="3"/>
            </p:cNvCxnSpPr>
            <p:nvPr/>
          </p:nvCxnSpPr>
          <p:spPr>
            <a:xfrm rot="10800000" flipH="1">
              <a:off x="17461454" y="4126900"/>
              <a:ext cx="898017" cy="22705"/>
            </a:xfrm>
            <a:prstGeom prst="straightConnector1">
              <a:avLst/>
            </a:prstGeom>
            <a:ln w="5715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1" name="TextBox 580"/>
          <p:cNvSpPr txBox="1"/>
          <p:nvPr/>
        </p:nvSpPr>
        <p:spPr>
          <a:xfrm>
            <a:off x="7331391" y="5321768"/>
            <a:ext cx="124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Flatten</a:t>
            </a:r>
          </a:p>
        </p:txBody>
      </p:sp>
      <p:cxnSp>
        <p:nvCxnSpPr>
          <p:cNvPr id="582" name="Straight Arrow Connector 581"/>
          <p:cNvCxnSpPr/>
          <p:nvPr/>
        </p:nvCxnSpPr>
        <p:spPr>
          <a:xfrm flipH="1">
            <a:off x="8024514" y="7298875"/>
            <a:ext cx="809455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6" name="Picture 585"/>
          <p:cNvPicPr>
            <a:picLocks noChangeAspect="1"/>
          </p:cNvPicPr>
          <p:nvPr/>
        </p:nvPicPr>
        <p:blipFill rotWithShape="1">
          <a:blip r:embed="rId7"/>
          <a:srcRect r="15256" b="14374"/>
          <a:stretch/>
        </p:blipFill>
        <p:spPr>
          <a:xfrm>
            <a:off x="1684022" y="6186898"/>
            <a:ext cx="2559908" cy="1204480"/>
          </a:xfrm>
          <a:prstGeom prst="rect">
            <a:avLst/>
          </a:prstGeom>
        </p:spPr>
      </p:pic>
      <p:pic>
        <p:nvPicPr>
          <p:cNvPr id="587" name="Picture 58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22711" y="7538797"/>
            <a:ext cx="2606752" cy="1130479"/>
          </a:xfrm>
          <a:prstGeom prst="rect">
            <a:avLst/>
          </a:prstGeom>
        </p:spPr>
      </p:pic>
      <p:sp>
        <p:nvSpPr>
          <p:cNvPr id="588" name="Rectangle 587"/>
          <p:cNvSpPr/>
          <p:nvPr/>
        </p:nvSpPr>
        <p:spPr>
          <a:xfrm>
            <a:off x="1622711" y="5836920"/>
            <a:ext cx="2745677" cy="2941526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TextBox 592"/>
          <p:cNvSpPr txBox="1"/>
          <p:nvPr/>
        </p:nvSpPr>
        <p:spPr>
          <a:xfrm>
            <a:off x="2420865" y="5784924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  <p:sp>
        <p:nvSpPr>
          <p:cNvPr id="594" name="Rectangle 593"/>
          <p:cNvSpPr/>
          <p:nvPr/>
        </p:nvSpPr>
        <p:spPr>
          <a:xfrm>
            <a:off x="1679692" y="6118349"/>
            <a:ext cx="2611717" cy="1331905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Straight Connector 240"/>
          <p:cNvCxnSpPr/>
          <p:nvPr/>
        </p:nvCxnSpPr>
        <p:spPr>
          <a:xfrm flipH="1" flipV="1">
            <a:off x="7539642" y="3215871"/>
            <a:ext cx="2428943" cy="46148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72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13775</TotalTime>
  <Words>34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Golmohammadi, Meysam</cp:lastModifiedBy>
  <cp:revision>293</cp:revision>
  <dcterms:created xsi:type="dcterms:W3CDTF">2016-10-27T01:02:21Z</dcterms:created>
  <dcterms:modified xsi:type="dcterms:W3CDTF">2020-02-15T01:02:30Z</dcterms:modified>
</cp:coreProperties>
</file>