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C8FF68A3-A604-47F9-9FB4-B5A3958A859F}"/>
              </a:ext>
            </a:extLst>
          </p:cNvPr>
          <p:cNvSpPr/>
          <p:nvPr/>
        </p:nvSpPr>
        <p:spPr>
          <a:xfrm>
            <a:off x="805837" y="162412"/>
            <a:ext cx="1139685" cy="356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0F15F4D5-1A10-495D-B830-E32C3A1FF6ED}"/>
              </a:ext>
            </a:extLst>
          </p:cNvPr>
          <p:cNvSpPr/>
          <p:nvPr/>
        </p:nvSpPr>
        <p:spPr>
          <a:xfrm>
            <a:off x="805837" y="902875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ACE85482-518E-4C83-A099-F6315BD2065C}"/>
              </a:ext>
            </a:extLst>
          </p:cNvPr>
          <p:cNvSpPr/>
          <p:nvPr/>
        </p:nvSpPr>
        <p:spPr>
          <a:xfrm>
            <a:off x="805837" y="1259026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B082E4E5-409B-42E0-8294-484DFB93A1F3}"/>
              </a:ext>
            </a:extLst>
          </p:cNvPr>
          <p:cNvSpPr/>
          <p:nvPr/>
        </p:nvSpPr>
        <p:spPr>
          <a:xfrm>
            <a:off x="805837" y="2194382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E15BB79E-7EFE-426E-8F36-B53D1BF572F6}"/>
              </a:ext>
            </a:extLst>
          </p:cNvPr>
          <p:cNvSpPr/>
          <p:nvPr/>
        </p:nvSpPr>
        <p:spPr>
          <a:xfrm>
            <a:off x="805837" y="2550533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220" name="Rectangle: Rounded Corners 219">
            <a:extLst>
              <a:ext uri="{FF2B5EF4-FFF2-40B4-BE49-F238E27FC236}">
                <a16:creationId xmlns:a16="http://schemas.microsoft.com/office/drawing/2014/main" id="{846E2B4E-A7EE-4CEC-B53B-D045B1A2CC9E}"/>
              </a:ext>
            </a:extLst>
          </p:cNvPr>
          <p:cNvSpPr/>
          <p:nvPr/>
        </p:nvSpPr>
        <p:spPr>
          <a:xfrm>
            <a:off x="805836" y="2845396"/>
            <a:ext cx="1139685" cy="356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221" name="Rectangle: Rounded Corners 220">
            <a:extLst>
              <a:ext uri="{FF2B5EF4-FFF2-40B4-BE49-F238E27FC236}">
                <a16:creationId xmlns:a16="http://schemas.microsoft.com/office/drawing/2014/main" id="{D73EDF36-5D2E-4314-BB63-9B6D9D9F7239}"/>
              </a:ext>
            </a:extLst>
          </p:cNvPr>
          <p:cNvSpPr/>
          <p:nvPr/>
        </p:nvSpPr>
        <p:spPr>
          <a:xfrm>
            <a:off x="805836" y="3178356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507D79F9-6FF3-414A-B2FF-88C366ADE1BF}"/>
              </a:ext>
            </a:extLst>
          </p:cNvPr>
          <p:cNvSpPr/>
          <p:nvPr/>
        </p:nvSpPr>
        <p:spPr>
          <a:xfrm>
            <a:off x="1117261" y="3881534"/>
            <a:ext cx="516835" cy="5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DD708349-A028-4D19-92AD-FEBFB59F6A7E}"/>
              </a:ext>
            </a:extLst>
          </p:cNvPr>
          <p:cNvCxnSpPr>
            <a:stCxn id="204" idx="2"/>
            <a:endCxn id="210" idx="0"/>
          </p:cNvCxnSpPr>
          <p:nvPr/>
        </p:nvCxnSpPr>
        <p:spPr>
          <a:xfrm>
            <a:off x="1375680" y="518563"/>
            <a:ext cx="0" cy="384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08BAE18F-93BF-46B0-8634-7D702D44A8F9}"/>
              </a:ext>
            </a:extLst>
          </p:cNvPr>
          <p:cNvCxnSpPr>
            <a:stCxn id="213" idx="2"/>
            <a:endCxn id="214" idx="0"/>
          </p:cNvCxnSpPr>
          <p:nvPr/>
        </p:nvCxnSpPr>
        <p:spPr>
          <a:xfrm>
            <a:off x="1375680" y="1615177"/>
            <a:ext cx="0" cy="579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>
            <a:extLst>
              <a:ext uri="{FF2B5EF4-FFF2-40B4-BE49-F238E27FC236}">
                <a16:creationId xmlns:a16="http://schemas.microsoft.com/office/drawing/2014/main" id="{ACFC7C84-2C6D-464A-9624-0669FEACED34}"/>
              </a:ext>
            </a:extLst>
          </p:cNvPr>
          <p:cNvCxnSpPr>
            <a:cxnSpLocks/>
            <a:stCxn id="221" idx="2"/>
            <a:endCxn id="222" idx="0"/>
          </p:cNvCxnSpPr>
          <p:nvPr/>
        </p:nvCxnSpPr>
        <p:spPr>
          <a:xfrm>
            <a:off x="1375679" y="3534507"/>
            <a:ext cx="0" cy="3470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762AB6AF-DE33-4D23-B516-0811225FC04B}"/>
              </a:ext>
            </a:extLst>
          </p:cNvPr>
          <p:cNvCxnSpPr>
            <a:cxnSpLocks/>
            <a:endCxn id="222" idx="6"/>
          </p:cNvCxnSpPr>
          <p:nvPr/>
        </p:nvCxnSpPr>
        <p:spPr>
          <a:xfrm rot="16200000" flipH="1">
            <a:off x="403600" y="2922711"/>
            <a:ext cx="2202574" cy="258418"/>
          </a:xfrm>
          <a:prstGeom prst="bentConnector4">
            <a:avLst>
              <a:gd name="adj1" fmla="val -1674"/>
              <a:gd name="adj2" fmla="val 2973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: Rounded Corners 249">
            <a:extLst>
              <a:ext uri="{FF2B5EF4-FFF2-40B4-BE49-F238E27FC236}">
                <a16:creationId xmlns:a16="http://schemas.microsoft.com/office/drawing/2014/main" id="{9E2B929D-124E-4B4A-84D0-3777CFFE7E29}"/>
              </a:ext>
            </a:extLst>
          </p:cNvPr>
          <p:cNvSpPr/>
          <p:nvPr/>
        </p:nvSpPr>
        <p:spPr>
          <a:xfrm>
            <a:off x="805836" y="4786001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253" name="Rectangle: Rounded Corners 252">
            <a:extLst>
              <a:ext uri="{FF2B5EF4-FFF2-40B4-BE49-F238E27FC236}">
                <a16:creationId xmlns:a16="http://schemas.microsoft.com/office/drawing/2014/main" id="{C80037AE-E403-4CB2-83A5-6A8505A8B74D}"/>
              </a:ext>
            </a:extLst>
          </p:cNvPr>
          <p:cNvSpPr/>
          <p:nvPr/>
        </p:nvSpPr>
        <p:spPr>
          <a:xfrm>
            <a:off x="805834" y="5142152"/>
            <a:ext cx="1139685" cy="3486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02D38CDE-9B28-47D9-A806-CEDA9DF37539}"/>
              </a:ext>
            </a:extLst>
          </p:cNvPr>
          <p:cNvSpPr/>
          <p:nvPr/>
        </p:nvSpPr>
        <p:spPr>
          <a:xfrm>
            <a:off x="805835" y="5470139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55" name="Rectangle: Rounded Corners 254">
            <a:extLst>
              <a:ext uri="{FF2B5EF4-FFF2-40B4-BE49-F238E27FC236}">
                <a16:creationId xmlns:a16="http://schemas.microsoft.com/office/drawing/2014/main" id="{5C030747-A371-4676-9A55-6739BEF6DA86}"/>
              </a:ext>
            </a:extLst>
          </p:cNvPr>
          <p:cNvSpPr/>
          <p:nvPr/>
        </p:nvSpPr>
        <p:spPr>
          <a:xfrm>
            <a:off x="805835" y="5826290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D8E625B7-F609-46D4-AC57-98F35D10C40F}"/>
              </a:ext>
            </a:extLst>
          </p:cNvPr>
          <p:cNvSpPr/>
          <p:nvPr/>
        </p:nvSpPr>
        <p:spPr>
          <a:xfrm>
            <a:off x="805834" y="6121153"/>
            <a:ext cx="1139685" cy="356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645DBE7F-9288-4C8F-8051-C80697F12090}"/>
              </a:ext>
            </a:extLst>
          </p:cNvPr>
          <p:cNvSpPr/>
          <p:nvPr/>
        </p:nvSpPr>
        <p:spPr>
          <a:xfrm>
            <a:off x="805834" y="6454113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0C74C7A0-BF1A-483B-9B5A-C554488799F9}"/>
              </a:ext>
            </a:extLst>
          </p:cNvPr>
          <p:cNvCxnSpPr>
            <a:stCxn id="222" idx="4"/>
            <a:endCxn id="250" idx="0"/>
          </p:cNvCxnSpPr>
          <p:nvPr/>
        </p:nvCxnSpPr>
        <p:spPr>
          <a:xfrm>
            <a:off x="1375679" y="4424879"/>
            <a:ext cx="0" cy="36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Oval 285">
            <a:extLst>
              <a:ext uri="{FF2B5EF4-FFF2-40B4-BE49-F238E27FC236}">
                <a16:creationId xmlns:a16="http://schemas.microsoft.com/office/drawing/2014/main" id="{53D9AF49-9205-47E2-A728-BC3BB3D3859B}"/>
              </a:ext>
            </a:extLst>
          </p:cNvPr>
          <p:cNvSpPr/>
          <p:nvPr/>
        </p:nvSpPr>
        <p:spPr>
          <a:xfrm>
            <a:off x="1117258" y="7049439"/>
            <a:ext cx="516835" cy="5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24C95F27-DB8E-4069-912B-962B8C2D8796}"/>
              </a:ext>
            </a:extLst>
          </p:cNvPr>
          <p:cNvCxnSpPr>
            <a:cxnSpLocks/>
            <a:stCxn id="250" idx="0"/>
            <a:endCxn id="286" idx="6"/>
          </p:cNvCxnSpPr>
          <p:nvPr/>
        </p:nvCxnSpPr>
        <p:spPr>
          <a:xfrm rot="16200000" flipH="1">
            <a:off x="237330" y="5924349"/>
            <a:ext cx="2535111" cy="258414"/>
          </a:xfrm>
          <a:prstGeom prst="bentConnector4">
            <a:avLst>
              <a:gd name="adj1" fmla="val -9017"/>
              <a:gd name="adj2" fmla="val 30897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13308CD-E8F4-47E1-BEDE-7EE3CE268D19}"/>
              </a:ext>
            </a:extLst>
          </p:cNvPr>
          <p:cNvCxnSpPr>
            <a:stCxn id="267" idx="2"/>
            <a:endCxn id="286" idx="0"/>
          </p:cNvCxnSpPr>
          <p:nvPr/>
        </p:nvCxnSpPr>
        <p:spPr>
          <a:xfrm flipH="1">
            <a:off x="1375676" y="6810264"/>
            <a:ext cx="1" cy="239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ectangle: Rounded Corners 306">
            <a:extLst>
              <a:ext uri="{FF2B5EF4-FFF2-40B4-BE49-F238E27FC236}">
                <a16:creationId xmlns:a16="http://schemas.microsoft.com/office/drawing/2014/main" id="{55430CB8-150C-4235-AF36-2D0E7AAC2372}"/>
              </a:ext>
            </a:extLst>
          </p:cNvPr>
          <p:cNvSpPr/>
          <p:nvPr/>
        </p:nvSpPr>
        <p:spPr>
          <a:xfrm>
            <a:off x="3472835" y="882421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309" name="Rectangle: Rounded Corners 308">
            <a:extLst>
              <a:ext uri="{FF2B5EF4-FFF2-40B4-BE49-F238E27FC236}">
                <a16:creationId xmlns:a16="http://schemas.microsoft.com/office/drawing/2014/main" id="{34EF920E-DE00-4B61-A95D-17B81C9A833C}"/>
              </a:ext>
            </a:extLst>
          </p:cNvPr>
          <p:cNvSpPr/>
          <p:nvPr/>
        </p:nvSpPr>
        <p:spPr>
          <a:xfrm>
            <a:off x="3472833" y="1238572"/>
            <a:ext cx="1139685" cy="3486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310" name="Rectangle: Rounded Corners 309">
            <a:extLst>
              <a:ext uri="{FF2B5EF4-FFF2-40B4-BE49-F238E27FC236}">
                <a16:creationId xmlns:a16="http://schemas.microsoft.com/office/drawing/2014/main" id="{BD1B0772-6E82-4846-88E7-A75D46061A47}"/>
              </a:ext>
            </a:extLst>
          </p:cNvPr>
          <p:cNvSpPr/>
          <p:nvPr/>
        </p:nvSpPr>
        <p:spPr>
          <a:xfrm>
            <a:off x="3472834" y="1566559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8D3405A7-27B8-4F56-8B55-B7308AEEA298}"/>
              </a:ext>
            </a:extLst>
          </p:cNvPr>
          <p:cNvSpPr/>
          <p:nvPr/>
        </p:nvSpPr>
        <p:spPr>
          <a:xfrm>
            <a:off x="3472834" y="1922710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314" name="Rectangle: Rounded Corners 313">
            <a:extLst>
              <a:ext uri="{FF2B5EF4-FFF2-40B4-BE49-F238E27FC236}">
                <a16:creationId xmlns:a16="http://schemas.microsoft.com/office/drawing/2014/main" id="{3D75E30D-3B21-4D21-A1CF-A0D75AD63911}"/>
              </a:ext>
            </a:extLst>
          </p:cNvPr>
          <p:cNvSpPr/>
          <p:nvPr/>
        </p:nvSpPr>
        <p:spPr>
          <a:xfrm>
            <a:off x="3472833" y="2217573"/>
            <a:ext cx="1139685" cy="356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FD1F55D1-F490-4035-ABC2-C885ECE9AA81}"/>
              </a:ext>
            </a:extLst>
          </p:cNvPr>
          <p:cNvSpPr/>
          <p:nvPr/>
        </p:nvSpPr>
        <p:spPr>
          <a:xfrm>
            <a:off x="3472833" y="2550533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73A44A03-5AF4-4721-8D1E-D972F549D3CD}"/>
              </a:ext>
            </a:extLst>
          </p:cNvPr>
          <p:cNvSpPr/>
          <p:nvPr/>
        </p:nvSpPr>
        <p:spPr>
          <a:xfrm>
            <a:off x="3780573" y="3457514"/>
            <a:ext cx="516835" cy="5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326" name="Straight Arrow Connector 325">
            <a:extLst>
              <a:ext uri="{FF2B5EF4-FFF2-40B4-BE49-F238E27FC236}">
                <a16:creationId xmlns:a16="http://schemas.microsoft.com/office/drawing/2014/main" id="{25AF5F07-A402-4F8A-BCC2-C376BADC85B0}"/>
              </a:ext>
            </a:extLst>
          </p:cNvPr>
          <p:cNvCxnSpPr>
            <a:stCxn id="315" idx="2"/>
            <a:endCxn id="317" idx="0"/>
          </p:cNvCxnSpPr>
          <p:nvPr/>
        </p:nvCxnSpPr>
        <p:spPr>
          <a:xfrm flipH="1">
            <a:off x="4038991" y="2906684"/>
            <a:ext cx="3685" cy="55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675F8439-524C-435B-BDFF-D2AD8402F03A}"/>
              </a:ext>
            </a:extLst>
          </p:cNvPr>
          <p:cNvCxnSpPr>
            <a:stCxn id="286" idx="4"/>
            <a:endCxn id="307" idx="0"/>
          </p:cNvCxnSpPr>
          <p:nvPr/>
        </p:nvCxnSpPr>
        <p:spPr>
          <a:xfrm rot="5400000" flipH="1" flipV="1">
            <a:off x="-646005" y="2904102"/>
            <a:ext cx="6710363" cy="2667002"/>
          </a:xfrm>
          <a:prstGeom prst="bentConnector5">
            <a:avLst>
              <a:gd name="adj1" fmla="val -3407"/>
              <a:gd name="adj2" fmla="val 51414"/>
              <a:gd name="adj3" fmla="val 1034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BBDE74E3-CB0D-44B8-B25A-631466FA990F}"/>
              </a:ext>
            </a:extLst>
          </p:cNvPr>
          <p:cNvSpPr/>
          <p:nvPr/>
        </p:nvSpPr>
        <p:spPr>
          <a:xfrm>
            <a:off x="3217858" y="4484660"/>
            <a:ext cx="1641102" cy="54334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MaxPooling2D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C0EAE23-810E-4C21-ADF8-365A7888B650}"/>
              </a:ext>
            </a:extLst>
          </p:cNvPr>
          <p:cNvCxnSpPr>
            <a:cxnSpLocks/>
            <a:stCxn id="307" idx="0"/>
            <a:endCxn id="317" idx="6"/>
          </p:cNvCxnSpPr>
          <p:nvPr/>
        </p:nvCxnSpPr>
        <p:spPr>
          <a:xfrm rot="16200000" flipH="1">
            <a:off x="2746660" y="2178439"/>
            <a:ext cx="2846766" cy="254730"/>
          </a:xfrm>
          <a:prstGeom prst="bentConnector4">
            <a:avLst>
              <a:gd name="adj1" fmla="val -8030"/>
              <a:gd name="adj2" fmla="val 313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2B83576-1180-4A83-83B0-8C1661617FA0}"/>
              </a:ext>
            </a:extLst>
          </p:cNvPr>
          <p:cNvCxnSpPr>
            <a:stCxn id="317" idx="4"/>
            <a:endCxn id="330" idx="0"/>
          </p:cNvCxnSpPr>
          <p:nvPr/>
        </p:nvCxnSpPr>
        <p:spPr>
          <a:xfrm rot="5400000">
            <a:off x="3796800" y="4242468"/>
            <a:ext cx="483801" cy="58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29C9468-6F2C-476E-9C1C-A47B99A88007}"/>
              </a:ext>
            </a:extLst>
          </p:cNvPr>
          <p:cNvSpPr/>
          <p:nvPr/>
        </p:nvSpPr>
        <p:spPr>
          <a:xfrm>
            <a:off x="3443783" y="5765002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E48B7E20-6F8F-4FDE-AFB6-B4F59393470C}"/>
              </a:ext>
            </a:extLst>
          </p:cNvPr>
          <p:cNvSpPr/>
          <p:nvPr/>
        </p:nvSpPr>
        <p:spPr>
          <a:xfrm>
            <a:off x="3443781" y="6121153"/>
            <a:ext cx="1139685" cy="3486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F9517FE-97BD-4D2D-AF29-8EE0A119805D}"/>
              </a:ext>
            </a:extLst>
          </p:cNvPr>
          <p:cNvSpPr/>
          <p:nvPr/>
        </p:nvSpPr>
        <p:spPr>
          <a:xfrm>
            <a:off x="3443782" y="6449140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AD48B33-0699-46BF-965C-80563C5BAA39}"/>
              </a:ext>
            </a:extLst>
          </p:cNvPr>
          <p:cNvCxnSpPr>
            <a:stCxn id="330" idx="2"/>
            <a:endCxn id="60" idx="0"/>
          </p:cNvCxnSpPr>
          <p:nvPr/>
        </p:nvCxnSpPr>
        <p:spPr>
          <a:xfrm flipH="1">
            <a:off x="4013626" y="5028005"/>
            <a:ext cx="24783" cy="736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AD98632-7DF5-4E19-AAFC-E5510CAA0A2A}"/>
              </a:ext>
            </a:extLst>
          </p:cNvPr>
          <p:cNvSpPr/>
          <p:nvPr/>
        </p:nvSpPr>
        <p:spPr>
          <a:xfrm>
            <a:off x="6139827" y="882421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FF7FD4F-18F9-4BF1-8E94-EE8D1D8C7E62}"/>
              </a:ext>
            </a:extLst>
          </p:cNvPr>
          <p:cNvSpPr/>
          <p:nvPr/>
        </p:nvSpPr>
        <p:spPr>
          <a:xfrm>
            <a:off x="6139825" y="1238572"/>
            <a:ext cx="1139685" cy="3486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390EE34-5D8D-4334-AB8A-47A736E82683}"/>
              </a:ext>
            </a:extLst>
          </p:cNvPr>
          <p:cNvSpPr/>
          <p:nvPr/>
        </p:nvSpPr>
        <p:spPr>
          <a:xfrm>
            <a:off x="6139826" y="1566559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27A6857-B55C-4C58-88E5-5ED6D2DFBEA0}"/>
              </a:ext>
            </a:extLst>
          </p:cNvPr>
          <p:cNvSpPr/>
          <p:nvPr/>
        </p:nvSpPr>
        <p:spPr>
          <a:xfrm>
            <a:off x="6139826" y="1922710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7096E69-BE5E-4251-AA9E-678D578D73FD}"/>
              </a:ext>
            </a:extLst>
          </p:cNvPr>
          <p:cNvSpPr/>
          <p:nvPr/>
        </p:nvSpPr>
        <p:spPr>
          <a:xfrm>
            <a:off x="6139825" y="2217573"/>
            <a:ext cx="1139685" cy="356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DF3E5595-067A-4815-AFE1-C4AACB7B8F85}"/>
              </a:ext>
            </a:extLst>
          </p:cNvPr>
          <p:cNvSpPr/>
          <p:nvPr/>
        </p:nvSpPr>
        <p:spPr>
          <a:xfrm>
            <a:off x="6139825" y="2550533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cxnSp>
        <p:nvCxnSpPr>
          <p:cNvPr id="234" name="Connector: Elbow 233">
            <a:extLst>
              <a:ext uri="{FF2B5EF4-FFF2-40B4-BE49-F238E27FC236}">
                <a16:creationId xmlns:a16="http://schemas.microsoft.com/office/drawing/2014/main" id="{B983BAB5-A87B-4491-B62E-7B42D1CF79EC}"/>
              </a:ext>
            </a:extLst>
          </p:cNvPr>
          <p:cNvCxnSpPr>
            <a:stCxn id="62" idx="2"/>
            <a:endCxn id="67" idx="0"/>
          </p:cNvCxnSpPr>
          <p:nvPr/>
        </p:nvCxnSpPr>
        <p:spPr>
          <a:xfrm rot="5400000" flipH="1" flipV="1">
            <a:off x="2400212" y="2495833"/>
            <a:ext cx="5922870" cy="2696045"/>
          </a:xfrm>
          <a:prstGeom prst="bentConnector5">
            <a:avLst>
              <a:gd name="adj1" fmla="val -16923"/>
              <a:gd name="adj2" fmla="val 50000"/>
              <a:gd name="adj3" fmla="val 10386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103CFC64-1F23-489C-9F35-64CC696C1D13}"/>
              </a:ext>
            </a:extLst>
          </p:cNvPr>
          <p:cNvSpPr/>
          <p:nvPr/>
        </p:nvSpPr>
        <p:spPr>
          <a:xfrm>
            <a:off x="6443178" y="3430901"/>
            <a:ext cx="516835" cy="5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67725D6-33EF-4D40-B611-24DD99862EE0}"/>
              </a:ext>
            </a:extLst>
          </p:cNvPr>
          <p:cNvCxnSpPr>
            <a:cxnSpLocks/>
            <a:stCxn id="72" idx="2"/>
            <a:endCxn id="87" idx="0"/>
          </p:cNvCxnSpPr>
          <p:nvPr/>
        </p:nvCxnSpPr>
        <p:spPr>
          <a:xfrm flipH="1">
            <a:off x="6701596" y="2906684"/>
            <a:ext cx="8072" cy="524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23042D06-1462-4677-A9DC-EF2BCCD7C065}"/>
              </a:ext>
            </a:extLst>
          </p:cNvPr>
          <p:cNvCxnSpPr>
            <a:cxnSpLocks/>
            <a:stCxn id="67" idx="0"/>
            <a:endCxn id="87" idx="6"/>
          </p:cNvCxnSpPr>
          <p:nvPr/>
        </p:nvCxnSpPr>
        <p:spPr>
          <a:xfrm rot="16200000" flipH="1">
            <a:off x="5424764" y="2167326"/>
            <a:ext cx="2820153" cy="250343"/>
          </a:xfrm>
          <a:prstGeom prst="bentConnector4">
            <a:avLst>
              <a:gd name="adj1" fmla="val -8106"/>
              <a:gd name="adj2" fmla="val 3189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6B2A459E-36E6-44BA-A01B-6C506114B6B7}"/>
              </a:ext>
            </a:extLst>
          </p:cNvPr>
          <p:cNvSpPr/>
          <p:nvPr/>
        </p:nvSpPr>
        <p:spPr>
          <a:xfrm>
            <a:off x="6163785" y="4756767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FD31864-8426-4460-9EB6-296AA052A845}"/>
              </a:ext>
            </a:extLst>
          </p:cNvPr>
          <p:cNvSpPr/>
          <p:nvPr/>
        </p:nvSpPr>
        <p:spPr>
          <a:xfrm>
            <a:off x="6163783" y="5112918"/>
            <a:ext cx="1139685" cy="3486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F3E197B9-E559-49DE-AD0E-CB83F7909D69}"/>
              </a:ext>
            </a:extLst>
          </p:cNvPr>
          <p:cNvSpPr/>
          <p:nvPr/>
        </p:nvSpPr>
        <p:spPr>
          <a:xfrm>
            <a:off x="6163784" y="5440905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3534FADA-A67C-44F3-9C4C-4C20A2EB2C63}"/>
              </a:ext>
            </a:extLst>
          </p:cNvPr>
          <p:cNvSpPr/>
          <p:nvPr/>
        </p:nvSpPr>
        <p:spPr>
          <a:xfrm>
            <a:off x="6163784" y="5797056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B3E1D541-E472-4DE2-88EF-379C970876C5}"/>
              </a:ext>
            </a:extLst>
          </p:cNvPr>
          <p:cNvSpPr/>
          <p:nvPr/>
        </p:nvSpPr>
        <p:spPr>
          <a:xfrm>
            <a:off x="6163783" y="6091919"/>
            <a:ext cx="1139685" cy="356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EE228FE3-F4AA-453B-B102-A3D706D8643B}"/>
              </a:ext>
            </a:extLst>
          </p:cNvPr>
          <p:cNvSpPr/>
          <p:nvPr/>
        </p:nvSpPr>
        <p:spPr>
          <a:xfrm>
            <a:off x="6163783" y="6424879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50C5787-13C4-4F45-8727-6E0D2E63526D}"/>
              </a:ext>
            </a:extLst>
          </p:cNvPr>
          <p:cNvSpPr/>
          <p:nvPr/>
        </p:nvSpPr>
        <p:spPr>
          <a:xfrm>
            <a:off x="6475207" y="7020205"/>
            <a:ext cx="516835" cy="5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9266881-9250-4718-ACED-FE7D709E9F04}"/>
              </a:ext>
            </a:extLst>
          </p:cNvPr>
          <p:cNvCxnSpPr>
            <a:stCxn id="103" idx="2"/>
            <a:endCxn id="104" idx="0"/>
          </p:cNvCxnSpPr>
          <p:nvPr/>
        </p:nvCxnSpPr>
        <p:spPr>
          <a:xfrm flipH="1">
            <a:off x="6733625" y="6781030"/>
            <a:ext cx="1" cy="239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A9C83752-1018-4FB8-9AE8-D9BF8089898E}"/>
              </a:ext>
            </a:extLst>
          </p:cNvPr>
          <p:cNvCxnSpPr>
            <a:stCxn id="104" idx="4"/>
          </p:cNvCxnSpPr>
          <p:nvPr/>
        </p:nvCxnSpPr>
        <p:spPr>
          <a:xfrm rot="5400000" flipH="1" flipV="1">
            <a:off x="4711944" y="2874868"/>
            <a:ext cx="6710363" cy="2667002"/>
          </a:xfrm>
          <a:prstGeom prst="bentConnector5">
            <a:avLst>
              <a:gd name="adj1" fmla="val -3407"/>
              <a:gd name="adj2" fmla="val 51414"/>
              <a:gd name="adj3" fmla="val 1034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0B9CC1BF-AC03-43CF-A51E-D000FE4D8102}"/>
              </a:ext>
            </a:extLst>
          </p:cNvPr>
          <p:cNvCxnSpPr>
            <a:stCxn id="87" idx="4"/>
            <a:endCxn id="98" idx="0"/>
          </p:cNvCxnSpPr>
          <p:nvPr/>
        </p:nvCxnSpPr>
        <p:spPr>
          <a:xfrm>
            <a:off x="6701596" y="3974246"/>
            <a:ext cx="32032" cy="782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54E33C5A-20A5-4558-A777-D086A42BE646}"/>
              </a:ext>
            </a:extLst>
          </p:cNvPr>
          <p:cNvSpPr/>
          <p:nvPr/>
        </p:nvSpPr>
        <p:spPr>
          <a:xfrm>
            <a:off x="8830654" y="850440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3CF6F7FC-AE53-463F-8E01-FD3796BB4506}"/>
              </a:ext>
            </a:extLst>
          </p:cNvPr>
          <p:cNvSpPr/>
          <p:nvPr/>
        </p:nvSpPr>
        <p:spPr>
          <a:xfrm>
            <a:off x="8830652" y="1206591"/>
            <a:ext cx="1139685" cy="3486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4A84A10D-F7E4-4CBD-A11F-E1BCDDE0906A}"/>
              </a:ext>
            </a:extLst>
          </p:cNvPr>
          <p:cNvSpPr/>
          <p:nvPr/>
        </p:nvSpPr>
        <p:spPr>
          <a:xfrm>
            <a:off x="8830653" y="1534578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1EA5C870-5E50-418F-BEDD-CE463271EAEB}"/>
              </a:ext>
            </a:extLst>
          </p:cNvPr>
          <p:cNvSpPr/>
          <p:nvPr/>
        </p:nvSpPr>
        <p:spPr>
          <a:xfrm>
            <a:off x="8830653" y="1890729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E1E9EAD6-649C-4417-81CD-8103E134D7FD}"/>
              </a:ext>
            </a:extLst>
          </p:cNvPr>
          <p:cNvSpPr/>
          <p:nvPr/>
        </p:nvSpPr>
        <p:spPr>
          <a:xfrm>
            <a:off x="8830652" y="2185592"/>
            <a:ext cx="1139685" cy="3561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7A840346-DE9B-4DAC-B47B-21D481188F4E}"/>
              </a:ext>
            </a:extLst>
          </p:cNvPr>
          <p:cNvSpPr/>
          <p:nvPr/>
        </p:nvSpPr>
        <p:spPr>
          <a:xfrm>
            <a:off x="8830652" y="2518552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D4B206D-EFE2-4BD6-9D63-6189733C060F}"/>
              </a:ext>
            </a:extLst>
          </p:cNvPr>
          <p:cNvSpPr/>
          <p:nvPr/>
        </p:nvSpPr>
        <p:spPr>
          <a:xfrm>
            <a:off x="9166163" y="3436347"/>
            <a:ext cx="516835" cy="5433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8875F06D-89DD-4CD9-A780-679A769BA911}"/>
              </a:ext>
            </a:extLst>
          </p:cNvPr>
          <p:cNvCxnSpPr>
            <a:stCxn id="114" idx="2"/>
            <a:endCxn id="115" idx="0"/>
          </p:cNvCxnSpPr>
          <p:nvPr/>
        </p:nvCxnSpPr>
        <p:spPr>
          <a:xfrm>
            <a:off x="9400495" y="2874703"/>
            <a:ext cx="24086" cy="561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03621AF3-A878-49A0-8CA5-9FCCB9BC1AC0}"/>
              </a:ext>
            </a:extLst>
          </p:cNvPr>
          <p:cNvSpPr/>
          <p:nvPr/>
        </p:nvSpPr>
        <p:spPr>
          <a:xfrm>
            <a:off x="8608293" y="4431776"/>
            <a:ext cx="1641102" cy="54334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MaxPooling2D</a:t>
            </a:r>
          </a:p>
        </p:txBody>
      </p: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AC6717FF-225C-4D08-AEAE-83FBC837A74A}"/>
              </a:ext>
            </a:extLst>
          </p:cNvPr>
          <p:cNvCxnSpPr>
            <a:stCxn id="115" idx="4"/>
            <a:endCxn id="117" idx="0"/>
          </p:cNvCxnSpPr>
          <p:nvPr/>
        </p:nvCxnSpPr>
        <p:spPr>
          <a:xfrm rot="16200000" flipH="1">
            <a:off x="9200670" y="4203602"/>
            <a:ext cx="452084" cy="42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139A4F1B-A84B-4D1E-9BDA-A80169017510}"/>
              </a:ext>
            </a:extLst>
          </p:cNvPr>
          <p:cNvCxnSpPr>
            <a:cxnSpLocks/>
            <a:stCxn id="117" idx="2"/>
          </p:cNvCxnSpPr>
          <p:nvPr/>
        </p:nvCxnSpPr>
        <p:spPr>
          <a:xfrm flipH="1">
            <a:off x="9412538" y="4975121"/>
            <a:ext cx="16306" cy="51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ctor: Elbow 270">
            <a:extLst>
              <a:ext uri="{FF2B5EF4-FFF2-40B4-BE49-F238E27FC236}">
                <a16:creationId xmlns:a16="http://schemas.microsoft.com/office/drawing/2014/main" id="{D3B6E74B-14AC-4CE0-B76F-752766FE6AAA}"/>
              </a:ext>
            </a:extLst>
          </p:cNvPr>
          <p:cNvCxnSpPr>
            <a:cxnSpLocks/>
            <a:endCxn id="104" idx="6"/>
          </p:cNvCxnSpPr>
          <p:nvPr/>
        </p:nvCxnSpPr>
        <p:spPr>
          <a:xfrm rot="5400000">
            <a:off x="5832158" y="5525392"/>
            <a:ext cx="2926370" cy="6066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187E0D80-B697-4106-8D0A-53B07D303D43}"/>
              </a:ext>
            </a:extLst>
          </p:cNvPr>
          <p:cNvCxnSpPr>
            <a:cxnSpLocks/>
          </p:cNvCxnSpPr>
          <p:nvPr/>
        </p:nvCxnSpPr>
        <p:spPr>
          <a:xfrm flipH="1">
            <a:off x="6713105" y="4365506"/>
            <a:ext cx="885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A5DE34F3-F6F0-4991-9F21-92A507EBB0CF}"/>
              </a:ext>
            </a:extLst>
          </p:cNvPr>
          <p:cNvCxnSpPr>
            <a:cxnSpLocks/>
          </p:cNvCxnSpPr>
          <p:nvPr/>
        </p:nvCxnSpPr>
        <p:spPr>
          <a:xfrm rot="16200000" flipH="1">
            <a:off x="8117087" y="2127610"/>
            <a:ext cx="2820153" cy="250343"/>
          </a:xfrm>
          <a:prstGeom prst="bentConnector4">
            <a:avLst>
              <a:gd name="adj1" fmla="val -8106"/>
              <a:gd name="adj2" fmla="val 3189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008F63E7-BB19-4624-9CC6-1AD9C723C402}"/>
              </a:ext>
            </a:extLst>
          </p:cNvPr>
          <p:cNvSpPr/>
          <p:nvPr/>
        </p:nvSpPr>
        <p:spPr>
          <a:xfrm>
            <a:off x="8854729" y="5269984"/>
            <a:ext cx="1139685" cy="3561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Flatten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0AEB5161-C780-433B-978F-033785EB348A}"/>
              </a:ext>
            </a:extLst>
          </p:cNvPr>
          <p:cNvSpPr/>
          <p:nvPr/>
        </p:nvSpPr>
        <p:spPr>
          <a:xfrm>
            <a:off x="8863273" y="5981704"/>
            <a:ext cx="1139685" cy="35615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Dense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4303FD80-20BE-470E-897B-5494F90B3625}"/>
              </a:ext>
            </a:extLst>
          </p:cNvPr>
          <p:cNvSpPr/>
          <p:nvPr/>
        </p:nvSpPr>
        <p:spPr>
          <a:xfrm>
            <a:off x="8859001" y="5625844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6C229BA4-DDD7-4233-894F-6AD5A7F76919}"/>
              </a:ext>
            </a:extLst>
          </p:cNvPr>
          <p:cNvSpPr/>
          <p:nvPr/>
        </p:nvSpPr>
        <p:spPr>
          <a:xfrm>
            <a:off x="8854190" y="6335223"/>
            <a:ext cx="1139685" cy="356151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9C5B7DB1-13E5-4C0E-A2F4-67192125E166}"/>
              </a:ext>
            </a:extLst>
          </p:cNvPr>
          <p:cNvSpPr/>
          <p:nvPr/>
        </p:nvSpPr>
        <p:spPr>
          <a:xfrm>
            <a:off x="8854190" y="6691083"/>
            <a:ext cx="1139685" cy="3561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Sigmoid</a:t>
            </a: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6379E2E9-1919-43AA-AF82-CAB16F67AEB4}"/>
              </a:ext>
            </a:extLst>
          </p:cNvPr>
          <p:cNvSpPr/>
          <p:nvPr/>
        </p:nvSpPr>
        <p:spPr>
          <a:xfrm>
            <a:off x="8726674" y="7376704"/>
            <a:ext cx="1371860" cy="44500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Predictions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D90BF59-A329-401B-A738-98E8B1573450}"/>
              </a:ext>
            </a:extLst>
          </p:cNvPr>
          <p:cNvCxnSpPr>
            <a:stCxn id="161" idx="2"/>
            <a:endCxn id="167" idx="0"/>
          </p:cNvCxnSpPr>
          <p:nvPr/>
        </p:nvCxnSpPr>
        <p:spPr>
          <a:xfrm flipH="1">
            <a:off x="9412604" y="7047234"/>
            <a:ext cx="11429" cy="329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13686</TotalTime>
  <Words>54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280</cp:revision>
  <dcterms:created xsi:type="dcterms:W3CDTF">2016-10-27T01:02:21Z</dcterms:created>
  <dcterms:modified xsi:type="dcterms:W3CDTF">2020-02-13T19:42:31Z</dcterms:modified>
</cp:coreProperties>
</file>