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7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5" d="100"/>
          <a:sy n="85" d="100"/>
        </p:scale>
        <p:origin x="330" y="84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.png"/><Relationship Id="rId7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roup 225"/>
          <p:cNvGrpSpPr/>
          <p:nvPr/>
        </p:nvGrpSpPr>
        <p:grpSpPr>
          <a:xfrm>
            <a:off x="5173394" y="2193866"/>
            <a:ext cx="3941353" cy="2762052"/>
            <a:chOff x="9483636" y="1528548"/>
            <a:chExt cx="5183091" cy="3129232"/>
          </a:xfrm>
        </p:grpSpPr>
        <p:sp>
          <p:nvSpPr>
            <p:cNvPr id="100" name="Parallelogram 99"/>
            <p:cNvSpPr/>
            <p:nvPr/>
          </p:nvSpPr>
          <p:spPr>
            <a:xfrm rot="10189506">
              <a:off x="9483636" y="280554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Parallelogram 100"/>
            <p:cNvSpPr/>
            <p:nvPr/>
          </p:nvSpPr>
          <p:spPr>
            <a:xfrm rot="10189506">
              <a:off x="9636036" y="295794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Parallelogram 101"/>
            <p:cNvSpPr/>
            <p:nvPr/>
          </p:nvSpPr>
          <p:spPr>
            <a:xfrm rot="10189506">
              <a:off x="9788436" y="311034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Parallelogram 102"/>
            <p:cNvSpPr/>
            <p:nvPr/>
          </p:nvSpPr>
          <p:spPr>
            <a:xfrm rot="10189506">
              <a:off x="9940836" y="327648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ight Brace 106"/>
            <p:cNvSpPr/>
            <p:nvPr/>
          </p:nvSpPr>
          <p:spPr>
            <a:xfrm rot="19037582">
              <a:off x="13920621" y="2086943"/>
              <a:ext cx="425048" cy="931500"/>
            </a:xfrm>
            <a:prstGeom prst="rightBrace">
              <a:avLst>
                <a:gd name="adj1" fmla="val 8333"/>
                <a:gd name="adj2" fmla="val 60277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 rot="2939017">
              <a:off x="13713380" y="2174118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Time Steps</a:t>
              </a:r>
            </a:p>
          </p:txBody>
        </p:sp>
        <p:sp>
          <p:nvSpPr>
            <p:cNvPr id="109" name="Right Brace 108"/>
            <p:cNvSpPr/>
            <p:nvPr/>
          </p:nvSpPr>
          <p:spPr>
            <a:xfrm rot="4792642">
              <a:off x="12012080" y="1690100"/>
              <a:ext cx="341664" cy="4478143"/>
            </a:xfrm>
            <a:prstGeom prst="rightBrace">
              <a:avLst>
                <a:gd name="adj1" fmla="val 0"/>
                <a:gd name="adj2" fmla="val 51911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 rot="21021779">
              <a:off x="10758340" y="4065005"/>
              <a:ext cx="2902642" cy="59277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25 First Principal Components</a:t>
              </a:r>
            </a:p>
          </p:txBody>
        </p:sp>
      </p:grpSp>
      <p:grpSp>
        <p:nvGrpSpPr>
          <p:cNvPr id="231" name="Group 230"/>
          <p:cNvGrpSpPr/>
          <p:nvPr/>
        </p:nvGrpSpPr>
        <p:grpSpPr>
          <a:xfrm rot="21419469">
            <a:off x="2668170" y="1684688"/>
            <a:ext cx="2464980" cy="3608077"/>
            <a:chOff x="5854890" y="1203542"/>
            <a:chExt cx="2464980" cy="3608077"/>
          </a:xfrm>
        </p:grpSpPr>
        <p:sp>
          <p:nvSpPr>
            <p:cNvPr id="69" name="Parallelogram 68"/>
            <p:cNvSpPr/>
            <p:nvPr/>
          </p:nvSpPr>
          <p:spPr>
            <a:xfrm rot="10189506">
              <a:off x="5903013" y="2062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Parallelogram 69"/>
            <p:cNvSpPr/>
            <p:nvPr/>
          </p:nvSpPr>
          <p:spPr>
            <a:xfrm rot="10189506">
              <a:off x="6055413" y="22145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Parallelogram 70"/>
            <p:cNvSpPr/>
            <p:nvPr/>
          </p:nvSpPr>
          <p:spPr>
            <a:xfrm rot="10189506">
              <a:off x="6207813" y="23669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arallelogram 71"/>
            <p:cNvSpPr/>
            <p:nvPr/>
          </p:nvSpPr>
          <p:spPr>
            <a:xfrm rot="10189506">
              <a:off x="6360213" y="25193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Parallelogram 8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Parallelogram 84"/>
            <p:cNvSpPr/>
            <p:nvPr/>
          </p:nvSpPr>
          <p:spPr>
            <a:xfrm rot="10189506">
              <a:off x="6665013" y="2824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Brace 90"/>
            <p:cNvSpPr/>
            <p:nvPr/>
          </p:nvSpPr>
          <p:spPr>
            <a:xfrm rot="4893095">
              <a:off x="7226105" y="3591011"/>
              <a:ext cx="425048" cy="1377930"/>
            </a:xfrm>
            <a:prstGeom prst="rightBrace">
              <a:avLst>
                <a:gd name="adj1" fmla="val 8333"/>
                <a:gd name="adj2" fmla="val 49650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ight Brace 91"/>
            <p:cNvSpPr/>
            <p:nvPr/>
          </p:nvSpPr>
          <p:spPr>
            <a:xfrm rot="18996201">
              <a:off x="7543071" y="1523811"/>
              <a:ext cx="425048" cy="1403514"/>
            </a:xfrm>
            <a:prstGeom prst="rightBrace">
              <a:avLst>
                <a:gd name="adj1" fmla="val 8333"/>
                <a:gd name="adj2" fmla="val 47399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720953" y="4422257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Feature Length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 rot="16200000">
              <a:off x="5209320" y="385827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Channels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 rot="2720436">
              <a:off x="7130302" y="184911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Time Steps</a:t>
              </a:r>
            </a:p>
          </p:txBody>
        </p:sp>
        <p:sp>
          <p:nvSpPr>
            <p:cNvPr id="99" name="Right Brace 98"/>
            <p:cNvSpPr/>
            <p:nvPr/>
          </p:nvSpPr>
          <p:spPr>
            <a:xfrm rot="11009849">
              <a:off x="6423958" y="2892702"/>
              <a:ext cx="425048" cy="1403514"/>
            </a:xfrm>
            <a:prstGeom prst="rightBrace">
              <a:avLst>
                <a:gd name="adj1" fmla="val 8333"/>
                <a:gd name="adj2" fmla="val 14113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743215" y="1516277"/>
            <a:ext cx="1478078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Feature 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Extraction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4295277" y="3982325"/>
            <a:ext cx="1238080" cy="60026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 rot="21008441">
            <a:off x="5763133" y="2866965"/>
            <a:ext cx="1798201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Incremental PCA</a:t>
            </a:r>
          </a:p>
        </p:txBody>
      </p:sp>
      <p:grpSp>
        <p:nvGrpSpPr>
          <p:cNvPr id="238" name="Group 237"/>
          <p:cNvGrpSpPr/>
          <p:nvPr/>
        </p:nvGrpSpPr>
        <p:grpSpPr>
          <a:xfrm>
            <a:off x="-529363" y="2826372"/>
            <a:ext cx="3837604" cy="2660832"/>
            <a:chOff x="749399" y="1411345"/>
            <a:chExt cx="3401225" cy="2271120"/>
          </a:xfrm>
        </p:grpSpPr>
        <p:grpSp>
          <p:nvGrpSpPr>
            <p:cNvPr id="239" name="Group 238"/>
            <p:cNvGrpSpPr/>
            <p:nvPr/>
          </p:nvGrpSpPr>
          <p:grpSpPr>
            <a:xfrm>
              <a:off x="1637772" y="1411345"/>
              <a:ext cx="1660939" cy="2271120"/>
              <a:chOff x="2928756" y="1501174"/>
              <a:chExt cx="1104052" cy="1285569"/>
            </a:xfrm>
          </p:grpSpPr>
          <p:sp>
            <p:nvSpPr>
              <p:cNvPr id="242" name="Can 42"/>
              <p:cNvSpPr/>
              <p:nvPr/>
            </p:nvSpPr>
            <p:spPr>
              <a:xfrm>
                <a:off x="2928760" y="2439026"/>
                <a:ext cx="1104048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3" name="Can 43"/>
              <p:cNvSpPr/>
              <p:nvPr/>
            </p:nvSpPr>
            <p:spPr>
              <a:xfrm>
                <a:off x="2928756" y="2126221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Can 44"/>
              <p:cNvSpPr/>
              <p:nvPr/>
            </p:nvSpPr>
            <p:spPr>
              <a:xfrm>
                <a:off x="2928756" y="1812575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5" name="Can 45"/>
              <p:cNvSpPr/>
              <p:nvPr/>
            </p:nvSpPr>
            <p:spPr>
              <a:xfrm>
                <a:off x="2928757" y="1501174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0" name="TextBox 239"/>
            <p:cNvSpPr txBox="1"/>
            <p:nvPr/>
          </p:nvSpPr>
          <p:spPr>
            <a:xfrm>
              <a:off x="812659" y="2163417"/>
              <a:ext cx="3337965" cy="315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TUH EEG</a:t>
              </a: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749399" y="2729748"/>
              <a:ext cx="3337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Corpus</a:t>
              </a:r>
            </a:p>
          </p:txBody>
        </p:sp>
      </p:grpSp>
      <p:cxnSp>
        <p:nvCxnSpPr>
          <p:cNvPr id="247" name="Straight Arrow Connector 246"/>
          <p:cNvCxnSpPr/>
          <p:nvPr/>
        </p:nvCxnSpPr>
        <p:spPr>
          <a:xfrm flipV="1">
            <a:off x="1450784" y="2199768"/>
            <a:ext cx="7876" cy="70661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flipV="1">
            <a:off x="8693213" y="3509204"/>
            <a:ext cx="710966" cy="21299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" name="Group 255"/>
          <p:cNvGrpSpPr/>
          <p:nvPr/>
        </p:nvGrpSpPr>
        <p:grpSpPr>
          <a:xfrm>
            <a:off x="15009920" y="2202605"/>
            <a:ext cx="2745677" cy="2993522"/>
            <a:chOff x="1622711" y="5784924"/>
            <a:chExt cx="2745677" cy="2993522"/>
          </a:xfrm>
        </p:grpSpPr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2"/>
            <a:srcRect r="15256" b="14374"/>
            <a:stretch/>
          </p:blipFill>
          <p:spPr>
            <a:xfrm>
              <a:off x="1684022" y="6186898"/>
              <a:ext cx="2559908" cy="1204480"/>
            </a:xfrm>
            <a:prstGeom prst="rect">
              <a:avLst/>
            </a:prstGeom>
          </p:spPr>
        </p:pic>
        <p:pic>
          <p:nvPicPr>
            <p:cNvPr id="252" name="Picture 2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22711" y="7538797"/>
              <a:ext cx="2606752" cy="1130479"/>
            </a:xfrm>
            <a:prstGeom prst="rect">
              <a:avLst/>
            </a:prstGeom>
          </p:spPr>
        </p:pic>
        <p:sp>
          <p:nvSpPr>
            <p:cNvPr id="253" name="Rectangle 252"/>
            <p:cNvSpPr/>
            <p:nvPr/>
          </p:nvSpPr>
          <p:spPr>
            <a:xfrm>
              <a:off x="1622711" y="5836920"/>
              <a:ext cx="2745677" cy="2941526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2420865" y="5784924"/>
              <a:ext cx="1405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Output</a:t>
              </a: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1679692" y="6118349"/>
              <a:ext cx="2611717" cy="13319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9306782" y="1585050"/>
            <a:ext cx="5860956" cy="4199477"/>
            <a:chOff x="9168829" y="4730033"/>
            <a:chExt cx="5860956" cy="4199477"/>
          </a:xfrm>
        </p:grpSpPr>
        <p:sp>
          <p:nvSpPr>
            <p:cNvPr id="120" name="Rectangle 119"/>
            <p:cNvSpPr/>
            <p:nvPr/>
          </p:nvSpPr>
          <p:spPr>
            <a:xfrm>
              <a:off x="9427736" y="4730033"/>
              <a:ext cx="4944263" cy="419947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Oval 120"/>
                <p:cNvSpPr/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Oval 121"/>
                <p:cNvSpPr/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Oval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Oval 122"/>
                <p:cNvSpPr/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Oval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9" name="Group 138"/>
            <p:cNvGrpSpPr/>
            <p:nvPr/>
          </p:nvGrpSpPr>
          <p:grpSpPr>
            <a:xfrm>
              <a:off x="9850375" y="6371545"/>
              <a:ext cx="575129" cy="567467"/>
              <a:chOff x="10246497" y="6492086"/>
              <a:chExt cx="575129" cy="567467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26" name="Connector: Curved 125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Flowchart: Summing Junction 140"/>
            <p:cNvSpPr/>
            <p:nvPr/>
          </p:nvSpPr>
          <p:spPr>
            <a:xfrm>
              <a:off x="10848233" y="6503766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12801558" y="6382834"/>
              <a:ext cx="575129" cy="567467"/>
              <a:chOff x="10246497" y="6492086"/>
              <a:chExt cx="575129" cy="567467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44" name="Connector: Curved 143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Flowchart: Summing Junction 144"/>
            <p:cNvSpPr/>
            <p:nvPr/>
          </p:nvSpPr>
          <p:spPr>
            <a:xfrm>
              <a:off x="13823705" y="6513088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146" name="Flowchart: Summing Junction 145"/>
            <p:cNvSpPr/>
            <p:nvPr/>
          </p:nvSpPr>
          <p:spPr>
            <a:xfrm>
              <a:off x="11785532" y="7295871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Oval 146"/>
                <p:cNvSpPr/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Oval 1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8" name="Straight Arrow Connector 147"/>
            <p:cNvCxnSpPr>
              <a:endCxn id="124" idx="2"/>
            </p:cNvCxnSpPr>
            <p:nvPr/>
          </p:nvCxnSpPr>
          <p:spPr>
            <a:xfrm>
              <a:off x="9483279" y="6655278"/>
              <a:ext cx="367096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>
              <a:off x="9168829" y="6655278"/>
              <a:ext cx="456463" cy="0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or: Elbow 159"/>
            <p:cNvCxnSpPr>
              <a:stCxn id="121" idx="2"/>
              <a:endCxn id="147" idx="2"/>
            </p:cNvCxnSpPr>
            <p:nvPr/>
          </p:nvCxnSpPr>
          <p:spPr>
            <a:xfrm rot="10800000" flipH="1" flipV="1">
              <a:off x="10713067" y="5698060"/>
              <a:ext cx="937299" cy="2511504"/>
            </a:xfrm>
            <a:prstGeom prst="bentConnector3">
              <a:avLst>
                <a:gd name="adj1" fmla="val -11712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24" idx="6"/>
              <a:endCxn id="141" idx="2"/>
            </p:cNvCxnSpPr>
            <p:nvPr/>
          </p:nvCxnSpPr>
          <p:spPr>
            <a:xfrm>
              <a:off x="10425504" y="6655279"/>
              <a:ext cx="422729" cy="1966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41" idx="6"/>
              <a:endCxn id="123" idx="2"/>
            </p:cNvCxnSpPr>
            <p:nvPr/>
          </p:nvCxnSpPr>
          <p:spPr>
            <a:xfrm>
              <a:off x="11153033" y="6657245"/>
              <a:ext cx="378003" cy="759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>
              <a:stCxn id="123" idx="6"/>
              <a:endCxn id="143" idx="2"/>
            </p:cNvCxnSpPr>
            <p:nvPr/>
          </p:nvCxnSpPr>
          <p:spPr>
            <a:xfrm>
              <a:off x="12327613" y="6664839"/>
              <a:ext cx="47394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43" idx="6"/>
              <a:endCxn id="145" idx="2"/>
            </p:cNvCxnSpPr>
            <p:nvPr/>
          </p:nvCxnSpPr>
          <p:spPr>
            <a:xfrm flipV="1">
              <a:off x="13376687" y="6666567"/>
              <a:ext cx="447018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145" idx="6"/>
            </p:cNvCxnSpPr>
            <p:nvPr/>
          </p:nvCxnSpPr>
          <p:spPr>
            <a:xfrm flipV="1">
              <a:off x="14128505" y="6664838"/>
              <a:ext cx="76259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ctor: Curved 183"/>
            <p:cNvCxnSpPr>
              <a:stCxn id="123" idx="6"/>
              <a:endCxn id="146" idx="7"/>
            </p:cNvCxnSpPr>
            <p:nvPr/>
          </p:nvCxnSpPr>
          <p:spPr>
            <a:xfrm flipH="1">
              <a:off x="12045695" y="6664839"/>
              <a:ext cx="281918" cy="675985"/>
            </a:xfrm>
            <a:prstGeom prst="curvedConnector4">
              <a:avLst>
                <a:gd name="adj1" fmla="val -81087"/>
                <a:gd name="adj2" fmla="val 9745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ctor: Curved 190"/>
            <p:cNvCxnSpPr>
              <a:stCxn id="146" idx="1"/>
              <a:endCxn id="123" idx="3"/>
            </p:cNvCxnSpPr>
            <p:nvPr/>
          </p:nvCxnSpPr>
          <p:spPr>
            <a:xfrm rot="16200000" flipV="1">
              <a:off x="11539879" y="7050533"/>
              <a:ext cx="398105" cy="182477"/>
            </a:xfrm>
            <a:prstGeom prst="curvedConnector3">
              <a:avLst>
                <a:gd name="adj1" fmla="val -12384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>
              <a:stCxn id="147" idx="0"/>
              <a:endCxn id="146" idx="4"/>
            </p:cNvCxnSpPr>
            <p:nvPr/>
          </p:nvCxnSpPr>
          <p:spPr>
            <a:xfrm flipV="1">
              <a:off x="11937932" y="7602829"/>
              <a:ext cx="0" cy="32300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21" idx="4"/>
              <a:endCxn id="141" idx="0"/>
            </p:cNvCxnSpPr>
            <p:nvPr/>
          </p:nvCxnSpPr>
          <p:spPr>
            <a:xfrm>
              <a:off x="11000633" y="5981793"/>
              <a:ext cx="0" cy="52197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23" idx="1"/>
              <a:endCxn id="121" idx="5"/>
            </p:cNvCxnSpPr>
            <p:nvPr/>
          </p:nvCxnSpPr>
          <p:spPr>
            <a:xfrm flipH="1" flipV="1">
              <a:off x="11203971" y="5898689"/>
              <a:ext cx="443721" cy="48826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>
              <a:stCxn id="123" idx="7"/>
              <a:endCxn id="122" idx="3"/>
            </p:cNvCxnSpPr>
            <p:nvPr/>
          </p:nvCxnSpPr>
          <p:spPr>
            <a:xfrm flipV="1">
              <a:off x="12210957" y="5503574"/>
              <a:ext cx="438380" cy="88338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>
              <a:stCxn id="122" idx="5"/>
              <a:endCxn id="145" idx="1"/>
            </p:cNvCxnSpPr>
            <p:nvPr/>
          </p:nvCxnSpPr>
          <p:spPr>
            <a:xfrm>
              <a:off x="13056014" y="5503574"/>
              <a:ext cx="812328" cy="1054467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or: Curved 210"/>
            <p:cNvCxnSpPr>
              <a:stCxn id="123" idx="2"/>
              <a:endCxn id="147" idx="1"/>
            </p:cNvCxnSpPr>
            <p:nvPr/>
          </p:nvCxnSpPr>
          <p:spPr>
            <a:xfrm rot="10800000" flipH="1" flipV="1">
              <a:off x="11531035" y="6664838"/>
              <a:ext cx="203557" cy="1344095"/>
            </a:xfrm>
            <a:prstGeom prst="curvedConnector4">
              <a:avLst>
                <a:gd name="adj1" fmla="val -112303"/>
                <a:gd name="adj2" fmla="val 9848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ctor: Elbow 215"/>
            <p:cNvCxnSpPr>
              <a:stCxn id="147" idx="2"/>
              <a:endCxn id="122" idx="2"/>
            </p:cNvCxnSpPr>
            <p:nvPr/>
          </p:nvCxnSpPr>
          <p:spPr>
            <a:xfrm rot="10800000" flipH="1">
              <a:off x="11650367" y="5302946"/>
              <a:ext cx="914744" cy="2906619"/>
            </a:xfrm>
            <a:prstGeom prst="bentConnector3">
              <a:avLst>
                <a:gd name="adj1" fmla="val -22244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9" name="Rectangle 218"/>
                <p:cNvSpPr/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19" name="Rectangle 2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blipFill>
                  <a:blip r:embed="rId8"/>
                  <a:stretch>
                    <a:fillRect b="-1449"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0" name="Rectangle 219"/>
            <p:cNvSpPr/>
            <p:nvPr/>
          </p:nvSpPr>
          <p:spPr>
            <a:xfrm>
              <a:off x="12143197" y="8020193"/>
              <a:ext cx="849844" cy="367679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Forget Gate</a:t>
              </a: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3098923" y="5080528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Output Gate</a:t>
              </a: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11230167" y="5480791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Input Gate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10897545" y="4741896"/>
              <a:ext cx="2004643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Sequential Modeler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9898632" y="8559535"/>
              <a:ext cx="413060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Learning Long-Term Dependencies with LSTM</a:t>
              </a:r>
            </a:p>
          </p:txBody>
        </p:sp>
      </p:grpSp>
      <p:cxnSp>
        <p:nvCxnSpPr>
          <p:cNvPr id="258" name="Connector: Elbow 257"/>
          <p:cNvCxnSpPr>
            <a:stCxn id="74" idx="3"/>
            <a:endCxn id="71" idx="3"/>
          </p:cNvCxnSpPr>
          <p:nvPr/>
        </p:nvCxnSpPr>
        <p:spPr>
          <a:xfrm>
            <a:off x="2221293" y="1902169"/>
            <a:ext cx="1582432" cy="932311"/>
          </a:xfrm>
          <a:prstGeom prst="bentConnector2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586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13775</TotalTime>
  <Words>37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Golmohammadi, Meysam</cp:lastModifiedBy>
  <cp:revision>293</cp:revision>
  <dcterms:created xsi:type="dcterms:W3CDTF">2016-10-27T01:02:21Z</dcterms:created>
  <dcterms:modified xsi:type="dcterms:W3CDTF">2020-02-15T01:07:19Z</dcterms:modified>
</cp:coreProperties>
</file>