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compatMode="1" saveSubsetFonts="1" autoCompressPictures="0">
  <p:sldMasterIdLst>
    <p:sldMasterId id="2147483778" r:id="rId1"/>
    <p:sldMasterId id="2147483784" r:id="rId2"/>
    <p:sldMasterId id="2147483788" r:id="rId3"/>
  </p:sldMasterIdLst>
  <p:notesMasterIdLst>
    <p:notesMasterId r:id="rId5"/>
  </p:notesMasterIdLst>
  <p:handoutMasterIdLst>
    <p:handoutMasterId r:id="rId6"/>
  </p:handoutMasterIdLst>
  <p:sldIdLst>
    <p:sldId id="734" r:id="rId4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>
          <p15:clr>
            <a:srgbClr val="A4A3A4"/>
          </p15:clr>
        </p15:guide>
        <p15:guide id="2" pos="5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94718"/>
  </p:normalViewPr>
  <p:slideViewPr>
    <p:cSldViewPr snapToGrid="0">
      <p:cViewPr varScale="1">
        <p:scale>
          <a:sx n="92" d="100"/>
          <a:sy n="92" d="100"/>
        </p:scale>
        <p:origin x="1280" y="176"/>
      </p:cViewPr>
      <p:guideLst>
        <p:guide orient="horz" pos="232"/>
        <p:guide pos="5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#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Feature</a:t>
          </a:r>
          <a:b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Extract.</a:t>
          </a: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i="0" dirty="0">
              <a:solidFill>
                <a:sysClr val="window" lastClr="FFFFFF"/>
              </a:solidFill>
              <a:latin typeface="Arial"/>
              <a:ea typeface="+mn-ea"/>
              <a:cs typeface="Arial"/>
            </a:rPr>
            <a:t>Require-</a:t>
          </a:r>
          <a:r>
            <a:rPr lang="en-US" sz="1200" b="1" i="0" dirty="0" err="1">
              <a:solidFill>
                <a:sysClr val="window" lastClr="FFFFFF"/>
              </a:solidFill>
              <a:latin typeface="Arial"/>
              <a:ea typeface="+mn-ea"/>
              <a:cs typeface="Arial"/>
            </a:rPr>
            <a:t>ments</a:t>
          </a:r>
          <a:endParaRPr lang="en-US" sz="1200" b="1" i="0" dirty="0">
            <a:solidFill>
              <a:sysClr val="window" lastClr="FFFFFF"/>
            </a:solidFill>
            <a:latin typeface="Arial"/>
            <a:ea typeface="+mn-ea"/>
            <a:cs typeface="Arial"/>
          </a:endParaRP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Training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Arch.</a:t>
          </a:r>
          <a:b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Design</a:t>
          </a: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Event Detect</a:t>
          </a:r>
          <a:r>
            <a:rPr lang="en-US" sz="14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</dgm:ptLst>
  <dgm:cxnLst>
    <dgm:cxn modelId="{995CBB23-0EB1-C944-8CA9-20BB8C2FFE45}" type="presOf" srcId="{352C8803-FBD4-4C92-8D24-9FA54C865E5D}" destId="{CF3BE1BD-02CA-4957-BC84-D5AEBD5FB22F}" srcOrd="0" destOrd="0" presId="urn:microsoft.com/office/officeart/2005/8/layout/cycle8"/>
    <dgm:cxn modelId="{5B503F3A-627F-994C-9D83-843892B2693E}" type="presOf" srcId="{8BF61EBC-5EA0-479A-9DC9-A7A42161F640}" destId="{E17C1B4E-2AB4-4386-AD0A-9649AE7D7B43}" srcOrd="1" destOrd="0" presId="urn:microsoft.com/office/officeart/2005/8/layout/cycle8"/>
    <dgm:cxn modelId="{119A003F-EBA9-4F4F-9A98-7F8258E95F54}" type="presOf" srcId="{ABE3A41E-097A-4C8D-B7C3-D8A7563D10B8}" destId="{3CC92174-A354-472C-99CF-5AEB05EFBC37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E8C9FF82-1B1A-024E-9303-1C1940940DFC}" type="presOf" srcId="{8BF61EBC-5EA0-479A-9DC9-A7A42161F640}" destId="{A2A69236-3344-4835-934F-67A716264300}" srcOrd="0" destOrd="0" presId="urn:microsoft.com/office/officeart/2005/8/layout/cycle8"/>
    <dgm:cxn modelId="{38A37F94-1C6D-484D-BCFE-A8AEB5590EBE}" type="presOf" srcId="{535CB9DA-13A5-3644-93B5-E56DC95EDDAF}" destId="{C79F319D-433F-44CC-8778-A5CF2B321C6A}" srcOrd="0" destOrd="0" presId="urn:microsoft.com/office/officeart/2005/8/layout/cycle8"/>
    <dgm:cxn modelId="{6A141796-D460-384D-81E6-77BCD2FF0793}" type="presOf" srcId="{C8F55438-9501-442F-BB28-ED3CA75BAD59}" destId="{837D8B0C-8485-41C0-BDA9-1EA617010BEE}" srcOrd="1" destOrd="0" presId="urn:microsoft.com/office/officeart/2005/8/layout/cycle8"/>
    <dgm:cxn modelId="{C87B289E-077B-AC42-B15F-E61715514097}" type="presOf" srcId="{ABE3A41E-097A-4C8D-B7C3-D8A7563D10B8}" destId="{993BA0EC-FE41-4819-80A7-FAC97D9DD4E4}" srcOrd="1" destOrd="0" presId="urn:microsoft.com/office/officeart/2005/8/layout/cycle8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74EAB6B8-4B90-2448-94B0-402AB688C669}" type="presOf" srcId="{1E7C1A17-28C7-46C9-B407-D896DFDBD3EE}" destId="{3F25314C-8D1D-4F47-AFEE-A2FE54A4EE2D}" srcOrd="0" destOrd="0" presId="urn:microsoft.com/office/officeart/2005/8/layout/cycle8"/>
    <dgm:cxn modelId="{F93ED6BB-134F-0D47-A133-A33DBBA400B4}" type="presOf" srcId="{535CB9DA-13A5-3644-93B5-E56DC95EDDAF}" destId="{D0B0A5CE-7718-4A2E-9FE3-A4C352297145}" srcOrd="1" destOrd="0" presId="urn:microsoft.com/office/officeart/2005/8/layout/cycle8"/>
    <dgm:cxn modelId="{BB92EDBF-14C1-D548-8746-0E05D0809B15}" type="presOf" srcId="{352C8803-FBD4-4C92-8D24-9FA54C865E5D}" destId="{CAE12BC5-6C4B-44C6-8256-E50B73FB4DFE}" srcOrd="1" destOrd="0" presId="urn:microsoft.com/office/officeart/2005/8/layout/cycle8"/>
    <dgm:cxn modelId="{44CE6EE3-0A0C-A840-A567-8D6814E052D5}" type="presOf" srcId="{C8F55438-9501-442F-BB28-ED3CA75BAD59}" destId="{9FB0BE55-F8F6-4410-A113-A19F5B3EC5CF}" srcOrd="0" destOrd="0" presId="urn:microsoft.com/office/officeart/2005/8/layout/cycle8"/>
    <dgm:cxn modelId="{80FC8580-CD0C-1D4C-B03B-5DF9E9B8AC2F}" type="presParOf" srcId="{3F25314C-8D1D-4F47-AFEE-A2FE54A4EE2D}" destId="{A2A69236-3344-4835-934F-67A716264300}" srcOrd="0" destOrd="0" presId="urn:microsoft.com/office/officeart/2005/8/layout/cycle8"/>
    <dgm:cxn modelId="{79AFD4DE-9C74-5B4A-BCC6-1BE94ACA71E0}" type="presParOf" srcId="{3F25314C-8D1D-4F47-AFEE-A2FE54A4EE2D}" destId="{A0AFEC0E-1C23-4B4E-B44D-F24D0660F995}" srcOrd="1" destOrd="0" presId="urn:microsoft.com/office/officeart/2005/8/layout/cycle8"/>
    <dgm:cxn modelId="{E73CCA51-B250-DE42-B79D-E1D3D85E410B}" type="presParOf" srcId="{3F25314C-8D1D-4F47-AFEE-A2FE54A4EE2D}" destId="{3840BA7E-151A-48B3-A686-B449AA184AE9}" srcOrd="2" destOrd="0" presId="urn:microsoft.com/office/officeart/2005/8/layout/cycle8"/>
    <dgm:cxn modelId="{33B777EC-F624-E045-AC1F-B7713F898F96}" type="presParOf" srcId="{3F25314C-8D1D-4F47-AFEE-A2FE54A4EE2D}" destId="{E17C1B4E-2AB4-4386-AD0A-9649AE7D7B43}" srcOrd="3" destOrd="0" presId="urn:microsoft.com/office/officeart/2005/8/layout/cycle8"/>
    <dgm:cxn modelId="{920AA66F-F8F9-DC42-B636-28AC04BAE23A}" type="presParOf" srcId="{3F25314C-8D1D-4F47-AFEE-A2FE54A4EE2D}" destId="{3CC92174-A354-472C-99CF-5AEB05EFBC37}" srcOrd="4" destOrd="0" presId="urn:microsoft.com/office/officeart/2005/8/layout/cycle8"/>
    <dgm:cxn modelId="{95F57C6D-EDB7-D04C-9E73-9A816C039F98}" type="presParOf" srcId="{3F25314C-8D1D-4F47-AFEE-A2FE54A4EE2D}" destId="{9411DA1E-4A28-4BF8-8060-D1307B7CC029}" srcOrd="5" destOrd="0" presId="urn:microsoft.com/office/officeart/2005/8/layout/cycle8"/>
    <dgm:cxn modelId="{630A4091-B6D9-EA48-A754-848FE8BA7F4C}" type="presParOf" srcId="{3F25314C-8D1D-4F47-AFEE-A2FE54A4EE2D}" destId="{CA4062B6-8028-45A9-8606-DFD70F54A8B0}" srcOrd="6" destOrd="0" presId="urn:microsoft.com/office/officeart/2005/8/layout/cycle8"/>
    <dgm:cxn modelId="{A262831F-9B1F-D34D-AC07-09CEE41C1381}" type="presParOf" srcId="{3F25314C-8D1D-4F47-AFEE-A2FE54A4EE2D}" destId="{993BA0EC-FE41-4819-80A7-FAC97D9DD4E4}" srcOrd="7" destOrd="0" presId="urn:microsoft.com/office/officeart/2005/8/layout/cycle8"/>
    <dgm:cxn modelId="{18213354-70DB-A442-9B60-F0AEFD3B28EB}" type="presParOf" srcId="{3F25314C-8D1D-4F47-AFEE-A2FE54A4EE2D}" destId="{C79F319D-433F-44CC-8778-A5CF2B321C6A}" srcOrd="8" destOrd="0" presId="urn:microsoft.com/office/officeart/2005/8/layout/cycle8"/>
    <dgm:cxn modelId="{41567C57-82DC-2446-B7C6-415E10763F5F}" type="presParOf" srcId="{3F25314C-8D1D-4F47-AFEE-A2FE54A4EE2D}" destId="{AFCA3CDA-CBE1-4BEC-BA84-4E47B3F6D70E}" srcOrd="9" destOrd="0" presId="urn:microsoft.com/office/officeart/2005/8/layout/cycle8"/>
    <dgm:cxn modelId="{1D6AC61F-0F24-D049-B392-C9619B75237C}" type="presParOf" srcId="{3F25314C-8D1D-4F47-AFEE-A2FE54A4EE2D}" destId="{A29C620C-154C-46DD-BDF0-0CE567FD483F}" srcOrd="10" destOrd="0" presId="urn:microsoft.com/office/officeart/2005/8/layout/cycle8"/>
    <dgm:cxn modelId="{60EB6CAA-A7D2-104B-B790-DF21474C1AE6}" type="presParOf" srcId="{3F25314C-8D1D-4F47-AFEE-A2FE54A4EE2D}" destId="{D0B0A5CE-7718-4A2E-9FE3-A4C352297145}" srcOrd="11" destOrd="0" presId="urn:microsoft.com/office/officeart/2005/8/layout/cycle8"/>
    <dgm:cxn modelId="{5A205975-CA04-1F46-854D-216B0BAADA5C}" type="presParOf" srcId="{3F25314C-8D1D-4F47-AFEE-A2FE54A4EE2D}" destId="{CF3BE1BD-02CA-4957-BC84-D5AEBD5FB22F}" srcOrd="12" destOrd="0" presId="urn:microsoft.com/office/officeart/2005/8/layout/cycle8"/>
    <dgm:cxn modelId="{725395EB-229C-2E4B-B6D6-5BB88C737238}" type="presParOf" srcId="{3F25314C-8D1D-4F47-AFEE-A2FE54A4EE2D}" destId="{EC5DD7AD-ABFF-42EC-A0BC-5C86DF84490D}" srcOrd="13" destOrd="0" presId="urn:microsoft.com/office/officeart/2005/8/layout/cycle8"/>
    <dgm:cxn modelId="{743B6509-4E09-C848-BC67-3243F985DD3E}" type="presParOf" srcId="{3F25314C-8D1D-4F47-AFEE-A2FE54A4EE2D}" destId="{77860C45-5C09-4F99-8510-A34D16D4A6E8}" srcOrd="14" destOrd="0" presId="urn:microsoft.com/office/officeart/2005/8/layout/cycle8"/>
    <dgm:cxn modelId="{A2415257-89E9-F246-B73A-AD64A95B4412}" type="presParOf" srcId="{3F25314C-8D1D-4F47-AFEE-A2FE54A4EE2D}" destId="{CAE12BC5-6C4B-44C6-8256-E50B73FB4DFE}" srcOrd="15" destOrd="0" presId="urn:microsoft.com/office/officeart/2005/8/layout/cycle8"/>
    <dgm:cxn modelId="{B4D99B7A-8CE8-904A-ABF2-29A05B8933ED}" type="presParOf" srcId="{3F25314C-8D1D-4F47-AFEE-A2FE54A4EE2D}" destId="{9FB0BE55-F8F6-4410-A113-A19F5B3EC5CF}" srcOrd="16" destOrd="0" presId="urn:microsoft.com/office/officeart/2005/8/layout/cycle8"/>
    <dgm:cxn modelId="{D9AD2637-6243-6E44-BD42-ADFFA56D277A}" type="presParOf" srcId="{3F25314C-8D1D-4F47-AFEE-A2FE54A4EE2D}" destId="{6FFB8B54-8E9A-40C3-8F8F-DCEE29F273B2}" srcOrd="17" destOrd="0" presId="urn:microsoft.com/office/officeart/2005/8/layout/cycle8"/>
    <dgm:cxn modelId="{9B1CE7BA-15AE-5B40-812D-CF79860761F9}" type="presParOf" srcId="{3F25314C-8D1D-4F47-AFEE-A2FE54A4EE2D}" destId="{F260682E-0B7D-4931-9E91-05325F2C6DEA}" srcOrd="18" destOrd="0" presId="urn:microsoft.com/office/officeart/2005/8/layout/cycle8"/>
    <dgm:cxn modelId="{A0C3DB9B-E2EF-C248-83D3-FA0DE56A81CF}" type="presParOf" srcId="{3F25314C-8D1D-4F47-AFEE-A2FE54A4EE2D}" destId="{837D8B0C-8485-41C0-BDA9-1EA617010BEE}" srcOrd="19" destOrd="0" presId="urn:microsoft.com/office/officeart/2005/8/layout/cycle8"/>
    <dgm:cxn modelId="{8F13CA7C-D51C-8B4B-A9E8-5A37C5F05220}" type="presParOf" srcId="{3F25314C-8D1D-4F47-AFEE-A2FE54A4EE2D}" destId="{97E47C4F-47BE-412C-9350-2DECCE14F010}" srcOrd="20" destOrd="0" presId="urn:microsoft.com/office/officeart/2005/8/layout/cycle8"/>
    <dgm:cxn modelId="{1DBEEFA0-71B5-8A49-AC95-B100BDE2BDFF}" type="presParOf" srcId="{3F25314C-8D1D-4F47-AFEE-A2FE54A4EE2D}" destId="{8CB30D33-CCFF-4378-9711-96CC288DF1D2}" srcOrd="21" destOrd="0" presId="urn:microsoft.com/office/officeart/2005/8/layout/cycle8"/>
    <dgm:cxn modelId="{26C8F35B-BAB6-664F-8931-C1890B0FDE10}" type="presParOf" srcId="{3F25314C-8D1D-4F47-AFEE-A2FE54A4EE2D}" destId="{7F675678-2747-3148-B9F5-03B9C486F93F}" srcOrd="22" destOrd="0" presId="urn:microsoft.com/office/officeart/2005/8/layout/cycle8"/>
    <dgm:cxn modelId="{8B4122FE-6926-9E44-8878-96E5D6F23148}" type="presParOf" srcId="{3F25314C-8D1D-4F47-AFEE-A2FE54A4EE2D}" destId="{3D56FA74-B32F-48A5-A11F-8016F6E6A4D9}" srcOrd="23" destOrd="0" presId="urn:microsoft.com/office/officeart/2005/8/layout/cycle8"/>
    <dgm:cxn modelId="{0F3FCAFF-493D-A647-B04E-E07DF499D60B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#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Confid</a:t>
          </a: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 Meas.</a:t>
          </a: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Perf</a:t>
          </a: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 </a:t>
          </a:r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Analys</a:t>
          </a: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Feed-back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Demon-</a:t>
          </a:r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stration</a:t>
          </a:r>
          <a:endParaRPr lang="en-US" sz="1200" b="1" dirty="0">
            <a:solidFill>
              <a:sysClr val="window" lastClr="FFFFFF"/>
            </a:solidFill>
            <a:latin typeface="+mj-lt"/>
            <a:ea typeface="+mn-ea"/>
            <a:cs typeface="+mn-cs"/>
          </a:endParaRP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Diag.</a:t>
          </a:r>
          <a:b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Predict.</a:t>
          </a: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</dgm:ptLst>
  <dgm:cxnLst>
    <dgm:cxn modelId="{3D1DC509-1614-D14E-B2DE-03262CB6DAA2}" type="presOf" srcId="{352C8803-FBD4-4C92-8D24-9FA54C865E5D}" destId="{CAE12BC5-6C4B-44C6-8256-E50B73FB4DFE}" srcOrd="1" destOrd="0" presId="urn:microsoft.com/office/officeart/2005/8/layout/cycle8"/>
    <dgm:cxn modelId="{76068B21-960E-5D45-A469-7C93B6929F0F}" type="presOf" srcId="{535CB9DA-13A5-3644-93B5-E56DC95EDDAF}" destId="{C79F319D-433F-44CC-8778-A5CF2B321C6A}" srcOrd="0" destOrd="0" presId="urn:microsoft.com/office/officeart/2005/8/layout/cycle8"/>
    <dgm:cxn modelId="{06AC2030-AF93-D64F-878E-2E858CDA9AFD}" type="presOf" srcId="{ABE3A41E-097A-4C8D-B7C3-D8A7563D10B8}" destId="{993BA0EC-FE41-4819-80A7-FAC97D9DD4E4}" srcOrd="1" destOrd="0" presId="urn:microsoft.com/office/officeart/2005/8/layout/cycle8"/>
    <dgm:cxn modelId="{C29E6D30-4F24-4440-A04C-8F7942B2F4FF}" type="presOf" srcId="{ABE3A41E-097A-4C8D-B7C3-D8A7563D10B8}" destId="{3CC92174-A354-472C-99CF-5AEB05EFBC37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D4CC9288-254D-E74B-8E45-6FEA87E40025}" type="presOf" srcId="{1E7C1A17-28C7-46C9-B407-D896DFDBD3EE}" destId="{3F25314C-8D1D-4F47-AFEE-A2FE54A4EE2D}" srcOrd="0" destOrd="0" presId="urn:microsoft.com/office/officeart/2005/8/layout/cycle8"/>
    <dgm:cxn modelId="{D7900A8C-3227-3749-93EF-529362474226}" type="presOf" srcId="{C8F55438-9501-442F-BB28-ED3CA75BAD59}" destId="{837D8B0C-8485-41C0-BDA9-1EA617010BEE}" srcOrd="1" destOrd="0" presId="urn:microsoft.com/office/officeart/2005/8/layout/cycle8"/>
    <dgm:cxn modelId="{31AF6C8C-6C0B-3348-B76E-7BC45BC36647}" type="presOf" srcId="{8BF61EBC-5EA0-479A-9DC9-A7A42161F640}" destId="{A2A69236-3344-4835-934F-67A716264300}" srcOrd="0" destOrd="0" presId="urn:microsoft.com/office/officeart/2005/8/layout/cycle8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C961DFB8-4C09-9844-BC64-2DBDC1D29A01}" type="presOf" srcId="{C8F55438-9501-442F-BB28-ED3CA75BAD59}" destId="{9FB0BE55-F8F6-4410-A113-A19F5B3EC5CF}" srcOrd="0" destOrd="0" presId="urn:microsoft.com/office/officeart/2005/8/layout/cycle8"/>
    <dgm:cxn modelId="{164E39CF-C76D-AF40-BBEE-9A5F98EADDDE}" type="presOf" srcId="{352C8803-FBD4-4C92-8D24-9FA54C865E5D}" destId="{CF3BE1BD-02CA-4957-BC84-D5AEBD5FB22F}" srcOrd="0" destOrd="0" presId="urn:microsoft.com/office/officeart/2005/8/layout/cycle8"/>
    <dgm:cxn modelId="{C90FC1E9-9D71-FC41-90AC-5A08996BB828}" type="presOf" srcId="{8BF61EBC-5EA0-479A-9DC9-A7A42161F640}" destId="{E17C1B4E-2AB4-4386-AD0A-9649AE7D7B43}" srcOrd="1" destOrd="0" presId="urn:microsoft.com/office/officeart/2005/8/layout/cycle8"/>
    <dgm:cxn modelId="{8C8D57F3-C3B7-244B-89B6-96C0CE68D6C0}" type="presOf" srcId="{535CB9DA-13A5-3644-93B5-E56DC95EDDAF}" destId="{D0B0A5CE-7718-4A2E-9FE3-A4C352297145}" srcOrd="1" destOrd="0" presId="urn:microsoft.com/office/officeart/2005/8/layout/cycle8"/>
    <dgm:cxn modelId="{0CA591E5-C112-4D47-8DFC-E86349AC8121}" type="presParOf" srcId="{3F25314C-8D1D-4F47-AFEE-A2FE54A4EE2D}" destId="{A2A69236-3344-4835-934F-67A716264300}" srcOrd="0" destOrd="0" presId="urn:microsoft.com/office/officeart/2005/8/layout/cycle8"/>
    <dgm:cxn modelId="{038AE527-F286-8249-8E0C-A94DCDE35605}" type="presParOf" srcId="{3F25314C-8D1D-4F47-AFEE-A2FE54A4EE2D}" destId="{A0AFEC0E-1C23-4B4E-B44D-F24D0660F995}" srcOrd="1" destOrd="0" presId="urn:microsoft.com/office/officeart/2005/8/layout/cycle8"/>
    <dgm:cxn modelId="{CDE48E26-924A-AC4D-A108-8601CD0121F1}" type="presParOf" srcId="{3F25314C-8D1D-4F47-AFEE-A2FE54A4EE2D}" destId="{3840BA7E-151A-48B3-A686-B449AA184AE9}" srcOrd="2" destOrd="0" presId="urn:microsoft.com/office/officeart/2005/8/layout/cycle8"/>
    <dgm:cxn modelId="{242A953D-B19B-9E4D-B298-9C5EC8D927F6}" type="presParOf" srcId="{3F25314C-8D1D-4F47-AFEE-A2FE54A4EE2D}" destId="{E17C1B4E-2AB4-4386-AD0A-9649AE7D7B43}" srcOrd="3" destOrd="0" presId="urn:microsoft.com/office/officeart/2005/8/layout/cycle8"/>
    <dgm:cxn modelId="{E7542EE0-7E6A-3E40-ACB4-48BE34CD17E6}" type="presParOf" srcId="{3F25314C-8D1D-4F47-AFEE-A2FE54A4EE2D}" destId="{3CC92174-A354-472C-99CF-5AEB05EFBC37}" srcOrd="4" destOrd="0" presId="urn:microsoft.com/office/officeart/2005/8/layout/cycle8"/>
    <dgm:cxn modelId="{64003A24-711B-F148-A559-F89E6A587B7D}" type="presParOf" srcId="{3F25314C-8D1D-4F47-AFEE-A2FE54A4EE2D}" destId="{9411DA1E-4A28-4BF8-8060-D1307B7CC029}" srcOrd="5" destOrd="0" presId="urn:microsoft.com/office/officeart/2005/8/layout/cycle8"/>
    <dgm:cxn modelId="{2C00F3AD-5615-9247-BF49-3E23CF16EF33}" type="presParOf" srcId="{3F25314C-8D1D-4F47-AFEE-A2FE54A4EE2D}" destId="{CA4062B6-8028-45A9-8606-DFD70F54A8B0}" srcOrd="6" destOrd="0" presId="urn:microsoft.com/office/officeart/2005/8/layout/cycle8"/>
    <dgm:cxn modelId="{F6936E42-1143-644F-A498-7BB3A297E30D}" type="presParOf" srcId="{3F25314C-8D1D-4F47-AFEE-A2FE54A4EE2D}" destId="{993BA0EC-FE41-4819-80A7-FAC97D9DD4E4}" srcOrd="7" destOrd="0" presId="urn:microsoft.com/office/officeart/2005/8/layout/cycle8"/>
    <dgm:cxn modelId="{382CB542-6192-6445-A5DC-1AD94AE4A669}" type="presParOf" srcId="{3F25314C-8D1D-4F47-AFEE-A2FE54A4EE2D}" destId="{C79F319D-433F-44CC-8778-A5CF2B321C6A}" srcOrd="8" destOrd="0" presId="urn:microsoft.com/office/officeart/2005/8/layout/cycle8"/>
    <dgm:cxn modelId="{891F3719-5BDD-B546-9235-B5A628941D6E}" type="presParOf" srcId="{3F25314C-8D1D-4F47-AFEE-A2FE54A4EE2D}" destId="{AFCA3CDA-CBE1-4BEC-BA84-4E47B3F6D70E}" srcOrd="9" destOrd="0" presId="urn:microsoft.com/office/officeart/2005/8/layout/cycle8"/>
    <dgm:cxn modelId="{614479B4-0DD0-834B-A8E4-3BE7933A3A72}" type="presParOf" srcId="{3F25314C-8D1D-4F47-AFEE-A2FE54A4EE2D}" destId="{A29C620C-154C-46DD-BDF0-0CE567FD483F}" srcOrd="10" destOrd="0" presId="urn:microsoft.com/office/officeart/2005/8/layout/cycle8"/>
    <dgm:cxn modelId="{E757D3C7-A906-454A-A0D0-94337866DA7D}" type="presParOf" srcId="{3F25314C-8D1D-4F47-AFEE-A2FE54A4EE2D}" destId="{D0B0A5CE-7718-4A2E-9FE3-A4C352297145}" srcOrd="11" destOrd="0" presId="urn:microsoft.com/office/officeart/2005/8/layout/cycle8"/>
    <dgm:cxn modelId="{4F106B26-1535-0949-A03B-BFF077926160}" type="presParOf" srcId="{3F25314C-8D1D-4F47-AFEE-A2FE54A4EE2D}" destId="{CF3BE1BD-02CA-4957-BC84-D5AEBD5FB22F}" srcOrd="12" destOrd="0" presId="urn:microsoft.com/office/officeart/2005/8/layout/cycle8"/>
    <dgm:cxn modelId="{CA211448-61DE-0447-A583-1E3132B4BC78}" type="presParOf" srcId="{3F25314C-8D1D-4F47-AFEE-A2FE54A4EE2D}" destId="{EC5DD7AD-ABFF-42EC-A0BC-5C86DF84490D}" srcOrd="13" destOrd="0" presId="urn:microsoft.com/office/officeart/2005/8/layout/cycle8"/>
    <dgm:cxn modelId="{3C7AA50D-CB09-C24D-8465-9852793D6975}" type="presParOf" srcId="{3F25314C-8D1D-4F47-AFEE-A2FE54A4EE2D}" destId="{77860C45-5C09-4F99-8510-A34D16D4A6E8}" srcOrd="14" destOrd="0" presId="urn:microsoft.com/office/officeart/2005/8/layout/cycle8"/>
    <dgm:cxn modelId="{31851FC6-8521-BA41-88E8-BC726DF12209}" type="presParOf" srcId="{3F25314C-8D1D-4F47-AFEE-A2FE54A4EE2D}" destId="{CAE12BC5-6C4B-44C6-8256-E50B73FB4DFE}" srcOrd="15" destOrd="0" presId="urn:microsoft.com/office/officeart/2005/8/layout/cycle8"/>
    <dgm:cxn modelId="{6140F913-2FEE-BD49-8642-3C80F77B04BE}" type="presParOf" srcId="{3F25314C-8D1D-4F47-AFEE-A2FE54A4EE2D}" destId="{9FB0BE55-F8F6-4410-A113-A19F5B3EC5CF}" srcOrd="16" destOrd="0" presId="urn:microsoft.com/office/officeart/2005/8/layout/cycle8"/>
    <dgm:cxn modelId="{05DD493B-7894-6A4D-835E-A7D2A4C3B3E1}" type="presParOf" srcId="{3F25314C-8D1D-4F47-AFEE-A2FE54A4EE2D}" destId="{6FFB8B54-8E9A-40C3-8F8F-DCEE29F273B2}" srcOrd="17" destOrd="0" presId="urn:microsoft.com/office/officeart/2005/8/layout/cycle8"/>
    <dgm:cxn modelId="{ECDDA61F-3489-E540-848F-6F2E0C3EB8AE}" type="presParOf" srcId="{3F25314C-8D1D-4F47-AFEE-A2FE54A4EE2D}" destId="{F260682E-0B7D-4931-9E91-05325F2C6DEA}" srcOrd="18" destOrd="0" presId="urn:microsoft.com/office/officeart/2005/8/layout/cycle8"/>
    <dgm:cxn modelId="{8A3F7975-7138-1041-AEBA-C492E99459F2}" type="presParOf" srcId="{3F25314C-8D1D-4F47-AFEE-A2FE54A4EE2D}" destId="{837D8B0C-8485-41C0-BDA9-1EA617010BEE}" srcOrd="19" destOrd="0" presId="urn:microsoft.com/office/officeart/2005/8/layout/cycle8"/>
    <dgm:cxn modelId="{D400EF62-90CF-CC49-BC33-0BA56306DE78}" type="presParOf" srcId="{3F25314C-8D1D-4F47-AFEE-A2FE54A4EE2D}" destId="{97E47C4F-47BE-412C-9350-2DECCE14F010}" srcOrd="20" destOrd="0" presId="urn:microsoft.com/office/officeart/2005/8/layout/cycle8"/>
    <dgm:cxn modelId="{BD06CC95-C758-0041-92ED-A93574171100}" type="presParOf" srcId="{3F25314C-8D1D-4F47-AFEE-A2FE54A4EE2D}" destId="{8CB30D33-CCFF-4378-9711-96CC288DF1D2}" srcOrd="21" destOrd="0" presId="urn:microsoft.com/office/officeart/2005/8/layout/cycle8"/>
    <dgm:cxn modelId="{E2EB55C5-D22D-8A41-B915-984D49CC64F2}" type="presParOf" srcId="{3F25314C-8D1D-4F47-AFEE-A2FE54A4EE2D}" destId="{7F675678-2747-3148-B9F5-03B9C486F93F}" srcOrd="22" destOrd="0" presId="urn:microsoft.com/office/officeart/2005/8/layout/cycle8"/>
    <dgm:cxn modelId="{CA4A7837-F56B-F644-8314-0D24BEB74172}" type="presParOf" srcId="{3F25314C-8D1D-4F47-AFEE-A2FE54A4EE2D}" destId="{3D56FA74-B32F-48A5-A11F-8016F6E6A4D9}" srcOrd="23" destOrd="0" presId="urn:microsoft.com/office/officeart/2005/8/layout/cycle8"/>
    <dgm:cxn modelId="{2F8D9358-B3CD-5647-9805-1BB5F82AD808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7C1A17-28C7-46C9-B407-D896DFDBD3EE}" type="doc">
      <dgm:prSet loTypeId="urn:microsoft.com/office/officeart/2005/8/layout/cycle8" loCatId="cycle" qsTypeId="urn:microsoft.com/office/officeart/2005/8/quickstyle/simple4" qsCatId="simple" csTypeId="urn:microsoft.com/office/officeart/2005/8/colors/colorful1#1" csCatId="colorful" phldr="1"/>
      <dgm:spPr/>
    </dgm:pt>
    <dgm:pt modelId="{8BF61EBC-5EA0-479A-9DC9-A7A42161F640}">
      <dgm:prSet phldrT="[Text]" custT="1"/>
      <dgm:spPr>
        <a:xfrm>
          <a:off x="2267301" y="280157"/>
          <a:ext cx="3801808" cy="3801808"/>
        </a:xfr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Deep</a:t>
          </a:r>
          <a:b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Learning</a:t>
          </a:r>
        </a:p>
      </dgm:t>
    </dgm:pt>
    <dgm:pt modelId="{2FE4FC51-E1A0-4313-8D80-4A7360D33BC7}" type="parTrans" cxnId="{2A4A427C-962D-4F40-B7AE-9505928145D0}">
      <dgm:prSet/>
      <dgm:spPr/>
      <dgm:t>
        <a:bodyPr/>
        <a:lstStyle/>
        <a:p>
          <a:endParaRPr lang="en-US"/>
        </a:p>
      </dgm:t>
    </dgm:pt>
    <dgm:pt modelId="{85D663D2-6045-4823-9A7F-2B713AA65F22}" type="sibTrans" cxnId="{2A4A427C-962D-4F40-B7AE-9505928145D0}">
      <dgm:prSet/>
      <dgm:spPr/>
      <dgm:t>
        <a:bodyPr/>
        <a:lstStyle/>
        <a:p>
          <a:endParaRPr lang="en-US"/>
        </a:p>
      </dgm:t>
    </dgm:pt>
    <dgm:pt modelId="{ABE3A41E-097A-4C8D-B7C3-D8A7563D10B8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Training</a:t>
          </a:r>
        </a:p>
      </dgm:t>
    </dgm:pt>
    <dgm:pt modelId="{6E9F6D26-6BE2-483E-9429-E1E1B695CAE6}" type="parTrans" cxnId="{7C24884E-A7CB-4648-901A-360BAAE1080C}">
      <dgm:prSet/>
      <dgm:spPr/>
      <dgm:t>
        <a:bodyPr/>
        <a:lstStyle/>
        <a:p>
          <a:endParaRPr lang="en-US"/>
        </a:p>
      </dgm:t>
    </dgm:pt>
    <dgm:pt modelId="{8FA79EA6-0F1C-4591-BBD8-F95592C0540C}" type="sibTrans" cxnId="{7C24884E-A7CB-4648-901A-360BAAE1080C}">
      <dgm:prSet/>
      <dgm:spPr/>
      <dgm:t>
        <a:bodyPr/>
        <a:lstStyle/>
        <a:p>
          <a:endParaRPr lang="en-US"/>
        </a:p>
      </dgm:t>
    </dgm:pt>
    <dgm:pt modelId="{352C8803-FBD4-4C92-8D24-9FA54C865E5D}">
      <dgm:prSet phldrT="[Text]" custT="1"/>
      <dgm:spPr>
        <a:xfrm>
          <a:off x="2127902" y="381538"/>
          <a:ext cx="3801808" cy="3801808"/>
        </a:xfr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User </a:t>
          </a:r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Interf</a:t>
          </a:r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gm:t>
    </dgm:pt>
    <dgm:pt modelId="{C2860EBC-485A-44F7-88F1-E25BC9FC9375}" type="parTrans" cxnId="{4E9DEB4C-8620-4251-80EA-F249F6437673}">
      <dgm:prSet/>
      <dgm:spPr/>
      <dgm:t>
        <a:bodyPr/>
        <a:lstStyle/>
        <a:p>
          <a:endParaRPr lang="en-US"/>
        </a:p>
      </dgm:t>
    </dgm:pt>
    <dgm:pt modelId="{494C68B2-DE73-40EE-90CA-4A8ACCFBFBAC}" type="sibTrans" cxnId="{4E9DEB4C-8620-4251-80EA-F249F6437673}">
      <dgm:prSet/>
      <dgm:spPr/>
      <dgm:t>
        <a:bodyPr/>
        <a:lstStyle/>
        <a:p>
          <a:endParaRPr lang="en-US"/>
        </a:p>
      </dgm:t>
    </dgm:pt>
    <dgm:pt modelId="{C8F55438-9501-442F-BB28-ED3CA75BAD59}">
      <dgm:prSet phldrT="[Text]" custT="1"/>
      <dgm:spPr>
        <a:xfrm>
          <a:off x="2160489" y="280157"/>
          <a:ext cx="3801808" cy="3801808"/>
        </a:xfr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Feed-back</a:t>
          </a:r>
        </a:p>
      </dgm:t>
    </dgm:pt>
    <dgm:pt modelId="{6874E213-1792-4FFF-9853-1D2C547F28BA}" type="parTrans" cxnId="{6073BE48-94E2-40D8-BD81-92D161E7A38F}">
      <dgm:prSet/>
      <dgm:spPr/>
      <dgm:t>
        <a:bodyPr/>
        <a:lstStyle/>
        <a:p>
          <a:endParaRPr lang="en-US"/>
        </a:p>
      </dgm:t>
    </dgm:pt>
    <dgm:pt modelId="{C0978D64-2F13-40DA-94BE-DB33A467E607}" type="sibTrans" cxnId="{6073BE48-94E2-40D8-BD81-92D161E7A38F}">
      <dgm:prSet/>
      <dgm:spPr/>
      <dgm:t>
        <a:bodyPr/>
        <a:lstStyle/>
        <a:p>
          <a:endParaRPr lang="en-US"/>
        </a:p>
      </dgm:t>
    </dgm:pt>
    <dgm:pt modelId="{535CB9DA-13A5-3644-93B5-E56DC95EDDAF}">
      <dgm:prSet phldrT="[Text]" custT="1"/>
      <dgm:spPr>
        <a:xfrm>
          <a:off x="2299888" y="381538"/>
          <a:ext cx="3801808" cy="3801808"/>
        </a:xfr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200" b="1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Optimi-zation</a:t>
          </a:r>
          <a:endParaRPr lang="en-US" sz="1200" b="1" dirty="0">
            <a:solidFill>
              <a:sysClr val="window" lastClr="FFFFFF"/>
            </a:solidFill>
            <a:latin typeface="+mj-lt"/>
            <a:ea typeface="+mn-ea"/>
            <a:cs typeface="+mn-cs"/>
          </a:endParaRPr>
        </a:p>
      </dgm:t>
    </dgm:pt>
    <dgm:pt modelId="{F5CFF887-E561-9548-8EEA-D3BFF72A5C96}" type="parTrans" cxnId="{AEB06BA6-76C5-564D-BDC5-7F9CEE608033}">
      <dgm:prSet/>
      <dgm:spPr/>
      <dgm:t>
        <a:bodyPr/>
        <a:lstStyle/>
        <a:p>
          <a:endParaRPr lang="en-US"/>
        </a:p>
      </dgm:t>
    </dgm:pt>
    <dgm:pt modelId="{DAAEF7F8-7026-DC48-9A97-83386D99EC6A}" type="sibTrans" cxnId="{AEB06BA6-76C5-564D-BDC5-7F9CEE608033}">
      <dgm:prSet/>
      <dgm:spPr/>
      <dgm:t>
        <a:bodyPr/>
        <a:lstStyle/>
        <a:p>
          <a:endParaRPr lang="en-US"/>
        </a:p>
      </dgm:t>
    </dgm:pt>
    <dgm:pt modelId="{3F25314C-8D1D-4F47-AFEE-A2FE54A4EE2D}" type="pres">
      <dgm:prSet presAssocID="{1E7C1A17-28C7-46C9-B407-D896DFDBD3EE}" presName="compositeShape" presStyleCnt="0">
        <dgm:presLayoutVars>
          <dgm:chMax val="7"/>
          <dgm:dir/>
          <dgm:resizeHandles val="exact"/>
        </dgm:presLayoutVars>
      </dgm:prSet>
      <dgm:spPr/>
    </dgm:pt>
    <dgm:pt modelId="{A2A69236-3344-4835-934F-67A716264300}" type="pres">
      <dgm:prSet presAssocID="{1E7C1A17-28C7-46C9-B407-D896DFDBD3EE}" presName="wedge1" presStyleLbl="node1" presStyleIdx="0" presStyleCnt="5"/>
      <dgm:spPr>
        <a:prstGeom prst="pie">
          <a:avLst>
            <a:gd name="adj1" fmla="val 16200000"/>
            <a:gd name="adj2" fmla="val 20520000"/>
          </a:avLst>
        </a:prstGeom>
      </dgm:spPr>
    </dgm:pt>
    <dgm:pt modelId="{A0AFEC0E-1C23-4B4E-B44D-F24D0660F995}" type="pres">
      <dgm:prSet presAssocID="{1E7C1A17-28C7-46C9-B407-D896DFDBD3EE}" presName="dummy1a" presStyleCnt="0"/>
      <dgm:spPr/>
    </dgm:pt>
    <dgm:pt modelId="{3840BA7E-151A-48B3-A686-B449AA184AE9}" type="pres">
      <dgm:prSet presAssocID="{1E7C1A17-28C7-46C9-B407-D896DFDBD3EE}" presName="dummy1b" presStyleCnt="0"/>
      <dgm:spPr/>
    </dgm:pt>
    <dgm:pt modelId="{E17C1B4E-2AB4-4386-AD0A-9649AE7D7B43}" type="pres">
      <dgm:prSet presAssocID="{1E7C1A17-28C7-46C9-B407-D896DFDBD3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CC92174-A354-472C-99CF-5AEB05EFBC37}" type="pres">
      <dgm:prSet presAssocID="{1E7C1A17-28C7-46C9-B407-D896DFDBD3EE}" presName="wedge2" presStyleLbl="node1" presStyleIdx="1" presStyleCnt="5"/>
      <dgm:spPr>
        <a:prstGeom prst="pie">
          <a:avLst>
            <a:gd name="adj1" fmla="val 20520000"/>
            <a:gd name="adj2" fmla="val 3240000"/>
          </a:avLst>
        </a:prstGeom>
      </dgm:spPr>
    </dgm:pt>
    <dgm:pt modelId="{9411DA1E-4A28-4BF8-8060-D1307B7CC029}" type="pres">
      <dgm:prSet presAssocID="{1E7C1A17-28C7-46C9-B407-D896DFDBD3EE}" presName="dummy2a" presStyleCnt="0"/>
      <dgm:spPr/>
    </dgm:pt>
    <dgm:pt modelId="{CA4062B6-8028-45A9-8606-DFD70F54A8B0}" type="pres">
      <dgm:prSet presAssocID="{1E7C1A17-28C7-46C9-B407-D896DFDBD3EE}" presName="dummy2b" presStyleCnt="0"/>
      <dgm:spPr/>
    </dgm:pt>
    <dgm:pt modelId="{993BA0EC-FE41-4819-80A7-FAC97D9DD4E4}" type="pres">
      <dgm:prSet presAssocID="{1E7C1A17-28C7-46C9-B407-D896DFDBD3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79F319D-433F-44CC-8778-A5CF2B321C6A}" type="pres">
      <dgm:prSet presAssocID="{1E7C1A17-28C7-46C9-B407-D896DFDBD3EE}" presName="wedge3" presStyleLbl="node1" presStyleIdx="2" presStyleCnt="5"/>
      <dgm:spPr>
        <a:prstGeom prst="pie">
          <a:avLst>
            <a:gd name="adj1" fmla="val 3240000"/>
            <a:gd name="adj2" fmla="val 7560000"/>
          </a:avLst>
        </a:prstGeom>
      </dgm:spPr>
    </dgm:pt>
    <dgm:pt modelId="{AFCA3CDA-CBE1-4BEC-BA84-4E47B3F6D70E}" type="pres">
      <dgm:prSet presAssocID="{1E7C1A17-28C7-46C9-B407-D896DFDBD3EE}" presName="dummy3a" presStyleCnt="0"/>
      <dgm:spPr/>
    </dgm:pt>
    <dgm:pt modelId="{A29C620C-154C-46DD-BDF0-0CE567FD483F}" type="pres">
      <dgm:prSet presAssocID="{1E7C1A17-28C7-46C9-B407-D896DFDBD3EE}" presName="dummy3b" presStyleCnt="0"/>
      <dgm:spPr/>
    </dgm:pt>
    <dgm:pt modelId="{D0B0A5CE-7718-4A2E-9FE3-A4C352297145}" type="pres">
      <dgm:prSet presAssocID="{1E7C1A17-28C7-46C9-B407-D896DFDBD3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F3BE1BD-02CA-4957-BC84-D5AEBD5FB22F}" type="pres">
      <dgm:prSet presAssocID="{1E7C1A17-28C7-46C9-B407-D896DFDBD3EE}" presName="wedge4" presStyleLbl="node1" presStyleIdx="3" presStyleCnt="5"/>
      <dgm:spPr>
        <a:prstGeom prst="pie">
          <a:avLst>
            <a:gd name="adj1" fmla="val 7560000"/>
            <a:gd name="adj2" fmla="val 11880000"/>
          </a:avLst>
        </a:prstGeom>
      </dgm:spPr>
    </dgm:pt>
    <dgm:pt modelId="{EC5DD7AD-ABFF-42EC-A0BC-5C86DF84490D}" type="pres">
      <dgm:prSet presAssocID="{1E7C1A17-28C7-46C9-B407-D896DFDBD3EE}" presName="dummy4a" presStyleCnt="0"/>
      <dgm:spPr/>
    </dgm:pt>
    <dgm:pt modelId="{77860C45-5C09-4F99-8510-A34D16D4A6E8}" type="pres">
      <dgm:prSet presAssocID="{1E7C1A17-28C7-46C9-B407-D896DFDBD3EE}" presName="dummy4b" presStyleCnt="0"/>
      <dgm:spPr/>
    </dgm:pt>
    <dgm:pt modelId="{CAE12BC5-6C4B-44C6-8256-E50B73FB4DFE}" type="pres">
      <dgm:prSet presAssocID="{1E7C1A17-28C7-46C9-B407-D896DFDBD3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B0BE55-F8F6-4410-A113-A19F5B3EC5CF}" type="pres">
      <dgm:prSet presAssocID="{1E7C1A17-28C7-46C9-B407-D896DFDBD3EE}" presName="wedge5" presStyleLbl="node1" presStyleIdx="4" presStyleCnt="5"/>
      <dgm:spPr>
        <a:prstGeom prst="pie">
          <a:avLst>
            <a:gd name="adj1" fmla="val 11880000"/>
            <a:gd name="adj2" fmla="val 16200000"/>
          </a:avLst>
        </a:prstGeom>
      </dgm:spPr>
    </dgm:pt>
    <dgm:pt modelId="{6FFB8B54-8E9A-40C3-8F8F-DCEE29F273B2}" type="pres">
      <dgm:prSet presAssocID="{1E7C1A17-28C7-46C9-B407-D896DFDBD3EE}" presName="dummy5a" presStyleCnt="0"/>
      <dgm:spPr/>
    </dgm:pt>
    <dgm:pt modelId="{F260682E-0B7D-4931-9E91-05325F2C6DEA}" type="pres">
      <dgm:prSet presAssocID="{1E7C1A17-28C7-46C9-B407-D896DFDBD3EE}" presName="dummy5b" presStyleCnt="0"/>
      <dgm:spPr/>
    </dgm:pt>
    <dgm:pt modelId="{837D8B0C-8485-41C0-BDA9-1EA617010BEE}" type="pres">
      <dgm:prSet presAssocID="{1E7C1A17-28C7-46C9-B407-D896DFDBD3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7E47C4F-47BE-412C-9350-2DECCE14F010}" type="pres">
      <dgm:prSet presAssocID="{85D663D2-6045-4823-9A7F-2B713AA65F22}" presName="arrowWedge1" presStyleLbl="fgSibTrans2D1" presStyleIdx="0" presStyleCnt="5" custLinFactNeighborX="555"/>
      <dgm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CB30D33-CCFF-4378-9711-96CC288DF1D2}" type="pres">
      <dgm:prSet presAssocID="{8FA79EA6-0F1C-4591-BBD8-F95592C0540C}" presName="arrowWedge2" presStyleLbl="fgSibTrans2D1" presStyleIdx="1" presStyleCnt="5"/>
      <dgm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675678-2747-3148-B9F5-03B9C486F93F}" type="pres">
      <dgm:prSet presAssocID="{DAAEF7F8-7026-DC48-9A97-83386D99EC6A}" presName="arrowWedge3" presStyleLbl="fgSibTrans2D1" presStyleIdx="2" presStyleCnt="5"/>
      <dgm:spPr/>
    </dgm:pt>
    <dgm:pt modelId="{3D56FA74-B32F-48A5-A11F-8016F6E6A4D9}" type="pres">
      <dgm:prSet presAssocID="{494C68B2-DE73-40EE-90CA-4A8ACCFBFBAC}" presName="arrowWedge4" presStyleLbl="fgSibTrans2D1" presStyleIdx="3" presStyleCnt="5"/>
      <dgm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630D2DF-1E4C-4053-ADAB-15E50B5452A6}" type="pres">
      <dgm:prSet presAssocID="{C0978D64-2F13-40DA-94BE-DB33A467E607}" presName="arrowWedge5" presStyleLbl="fgSibTrans2D1" presStyleIdx="4" presStyleCnt="5"/>
      <dgm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</dgm:ptLst>
  <dgm:cxnLst>
    <dgm:cxn modelId="{8C2ECC2A-C0A6-854C-A350-6FB097B68B31}" type="presOf" srcId="{352C8803-FBD4-4C92-8D24-9FA54C865E5D}" destId="{CAE12BC5-6C4B-44C6-8256-E50B73FB4DFE}" srcOrd="1" destOrd="0" presId="urn:microsoft.com/office/officeart/2005/8/layout/cycle8"/>
    <dgm:cxn modelId="{E48B6131-BFC4-CE43-84C2-A7ABF7DCD05C}" type="presOf" srcId="{ABE3A41E-097A-4C8D-B7C3-D8A7563D10B8}" destId="{993BA0EC-FE41-4819-80A7-FAC97D9DD4E4}" srcOrd="1" destOrd="0" presId="urn:microsoft.com/office/officeart/2005/8/layout/cycle8"/>
    <dgm:cxn modelId="{DA13623E-BA31-444A-8AC4-3DFBA3B6515B}" type="presOf" srcId="{535CB9DA-13A5-3644-93B5-E56DC95EDDAF}" destId="{C79F319D-433F-44CC-8778-A5CF2B321C6A}" srcOrd="0" destOrd="0" presId="urn:microsoft.com/office/officeart/2005/8/layout/cycle8"/>
    <dgm:cxn modelId="{6073BE48-94E2-40D8-BD81-92D161E7A38F}" srcId="{1E7C1A17-28C7-46C9-B407-D896DFDBD3EE}" destId="{C8F55438-9501-442F-BB28-ED3CA75BAD59}" srcOrd="4" destOrd="0" parTransId="{6874E213-1792-4FFF-9853-1D2C547F28BA}" sibTransId="{C0978D64-2F13-40DA-94BE-DB33A467E607}"/>
    <dgm:cxn modelId="{61CB9E49-770D-8C48-84C7-9257B1BDF27D}" type="presOf" srcId="{1E7C1A17-28C7-46C9-B407-D896DFDBD3EE}" destId="{3F25314C-8D1D-4F47-AFEE-A2FE54A4EE2D}" srcOrd="0" destOrd="0" presId="urn:microsoft.com/office/officeart/2005/8/layout/cycle8"/>
    <dgm:cxn modelId="{4E9DEB4C-8620-4251-80EA-F249F6437673}" srcId="{1E7C1A17-28C7-46C9-B407-D896DFDBD3EE}" destId="{352C8803-FBD4-4C92-8D24-9FA54C865E5D}" srcOrd="3" destOrd="0" parTransId="{C2860EBC-485A-44F7-88F1-E25BC9FC9375}" sibTransId="{494C68B2-DE73-40EE-90CA-4A8ACCFBFBAC}"/>
    <dgm:cxn modelId="{7C24884E-A7CB-4648-901A-360BAAE1080C}" srcId="{1E7C1A17-28C7-46C9-B407-D896DFDBD3EE}" destId="{ABE3A41E-097A-4C8D-B7C3-D8A7563D10B8}" srcOrd="1" destOrd="0" parTransId="{6E9F6D26-6BE2-483E-9429-E1E1B695CAE6}" sibTransId="{8FA79EA6-0F1C-4591-BBD8-F95592C0540C}"/>
    <dgm:cxn modelId="{5FE87966-86F5-6E41-8BB9-97D564A9DF76}" type="presOf" srcId="{C8F55438-9501-442F-BB28-ED3CA75BAD59}" destId="{9FB0BE55-F8F6-4410-A113-A19F5B3EC5CF}" srcOrd="0" destOrd="0" presId="urn:microsoft.com/office/officeart/2005/8/layout/cycle8"/>
    <dgm:cxn modelId="{0208CE77-A48B-7D40-974B-0282110BC20D}" type="presOf" srcId="{8BF61EBC-5EA0-479A-9DC9-A7A42161F640}" destId="{E17C1B4E-2AB4-4386-AD0A-9649AE7D7B43}" srcOrd="1" destOrd="0" presId="urn:microsoft.com/office/officeart/2005/8/layout/cycle8"/>
    <dgm:cxn modelId="{2A4A427C-962D-4F40-B7AE-9505928145D0}" srcId="{1E7C1A17-28C7-46C9-B407-D896DFDBD3EE}" destId="{8BF61EBC-5EA0-479A-9DC9-A7A42161F640}" srcOrd="0" destOrd="0" parTransId="{2FE4FC51-E1A0-4313-8D80-4A7360D33BC7}" sibTransId="{85D663D2-6045-4823-9A7F-2B713AA65F22}"/>
    <dgm:cxn modelId="{AEB06BA6-76C5-564D-BDC5-7F9CEE608033}" srcId="{1E7C1A17-28C7-46C9-B407-D896DFDBD3EE}" destId="{535CB9DA-13A5-3644-93B5-E56DC95EDDAF}" srcOrd="2" destOrd="0" parTransId="{F5CFF887-E561-9548-8EEA-D3BFF72A5C96}" sibTransId="{DAAEF7F8-7026-DC48-9A97-83386D99EC6A}"/>
    <dgm:cxn modelId="{73BD45B7-580D-2E48-AEFF-5723E28C0D0A}" type="presOf" srcId="{8BF61EBC-5EA0-479A-9DC9-A7A42161F640}" destId="{A2A69236-3344-4835-934F-67A716264300}" srcOrd="0" destOrd="0" presId="urn:microsoft.com/office/officeart/2005/8/layout/cycle8"/>
    <dgm:cxn modelId="{0BF533CD-0CF9-494F-92B0-D23BF4EF84E2}" type="presOf" srcId="{C8F55438-9501-442F-BB28-ED3CA75BAD59}" destId="{837D8B0C-8485-41C0-BDA9-1EA617010BEE}" srcOrd="1" destOrd="0" presId="urn:microsoft.com/office/officeart/2005/8/layout/cycle8"/>
    <dgm:cxn modelId="{6A2BF1D1-F9D3-ED4C-9A0B-8EFB2CD8670D}" type="presOf" srcId="{ABE3A41E-097A-4C8D-B7C3-D8A7563D10B8}" destId="{3CC92174-A354-472C-99CF-5AEB05EFBC37}" srcOrd="0" destOrd="0" presId="urn:microsoft.com/office/officeart/2005/8/layout/cycle8"/>
    <dgm:cxn modelId="{6B0407D8-B2A3-5B46-A627-5D457D7BECD2}" type="presOf" srcId="{535CB9DA-13A5-3644-93B5-E56DC95EDDAF}" destId="{D0B0A5CE-7718-4A2E-9FE3-A4C352297145}" srcOrd="1" destOrd="0" presId="urn:microsoft.com/office/officeart/2005/8/layout/cycle8"/>
    <dgm:cxn modelId="{EF99C2FC-4E84-0C4D-9B4A-8AACBDDDF120}" type="presOf" srcId="{352C8803-FBD4-4C92-8D24-9FA54C865E5D}" destId="{CF3BE1BD-02CA-4957-BC84-D5AEBD5FB22F}" srcOrd="0" destOrd="0" presId="urn:microsoft.com/office/officeart/2005/8/layout/cycle8"/>
    <dgm:cxn modelId="{10D0171B-32F9-1647-A30D-16BB2F0ECCD1}" type="presParOf" srcId="{3F25314C-8D1D-4F47-AFEE-A2FE54A4EE2D}" destId="{A2A69236-3344-4835-934F-67A716264300}" srcOrd="0" destOrd="0" presId="urn:microsoft.com/office/officeart/2005/8/layout/cycle8"/>
    <dgm:cxn modelId="{AF1B7738-310F-714C-8D12-CF14EB92E2B8}" type="presParOf" srcId="{3F25314C-8D1D-4F47-AFEE-A2FE54A4EE2D}" destId="{A0AFEC0E-1C23-4B4E-B44D-F24D0660F995}" srcOrd="1" destOrd="0" presId="urn:microsoft.com/office/officeart/2005/8/layout/cycle8"/>
    <dgm:cxn modelId="{F5C2BE1D-97E1-E14C-972A-DD1D419D9F4D}" type="presParOf" srcId="{3F25314C-8D1D-4F47-AFEE-A2FE54A4EE2D}" destId="{3840BA7E-151A-48B3-A686-B449AA184AE9}" srcOrd="2" destOrd="0" presId="urn:microsoft.com/office/officeart/2005/8/layout/cycle8"/>
    <dgm:cxn modelId="{658B70AD-5DB1-4343-B5AC-2D651FCAA4E6}" type="presParOf" srcId="{3F25314C-8D1D-4F47-AFEE-A2FE54A4EE2D}" destId="{E17C1B4E-2AB4-4386-AD0A-9649AE7D7B43}" srcOrd="3" destOrd="0" presId="urn:microsoft.com/office/officeart/2005/8/layout/cycle8"/>
    <dgm:cxn modelId="{ACEAF3F0-FFC9-264E-91E4-A546E9D29F57}" type="presParOf" srcId="{3F25314C-8D1D-4F47-AFEE-A2FE54A4EE2D}" destId="{3CC92174-A354-472C-99CF-5AEB05EFBC37}" srcOrd="4" destOrd="0" presId="urn:microsoft.com/office/officeart/2005/8/layout/cycle8"/>
    <dgm:cxn modelId="{8B518C07-4E0A-9D40-B0DA-470B5FE53FFC}" type="presParOf" srcId="{3F25314C-8D1D-4F47-AFEE-A2FE54A4EE2D}" destId="{9411DA1E-4A28-4BF8-8060-D1307B7CC029}" srcOrd="5" destOrd="0" presId="urn:microsoft.com/office/officeart/2005/8/layout/cycle8"/>
    <dgm:cxn modelId="{BA5EB1B0-A593-0646-8577-DC9CF0251BD1}" type="presParOf" srcId="{3F25314C-8D1D-4F47-AFEE-A2FE54A4EE2D}" destId="{CA4062B6-8028-45A9-8606-DFD70F54A8B0}" srcOrd="6" destOrd="0" presId="urn:microsoft.com/office/officeart/2005/8/layout/cycle8"/>
    <dgm:cxn modelId="{24687612-B214-9549-B3F7-1B15A7B5FAF5}" type="presParOf" srcId="{3F25314C-8D1D-4F47-AFEE-A2FE54A4EE2D}" destId="{993BA0EC-FE41-4819-80A7-FAC97D9DD4E4}" srcOrd="7" destOrd="0" presId="urn:microsoft.com/office/officeart/2005/8/layout/cycle8"/>
    <dgm:cxn modelId="{8E53D85C-0293-924E-904F-681AB39163FE}" type="presParOf" srcId="{3F25314C-8D1D-4F47-AFEE-A2FE54A4EE2D}" destId="{C79F319D-433F-44CC-8778-A5CF2B321C6A}" srcOrd="8" destOrd="0" presId="urn:microsoft.com/office/officeart/2005/8/layout/cycle8"/>
    <dgm:cxn modelId="{C312C31A-2B5C-8D44-8515-263992A298E5}" type="presParOf" srcId="{3F25314C-8D1D-4F47-AFEE-A2FE54A4EE2D}" destId="{AFCA3CDA-CBE1-4BEC-BA84-4E47B3F6D70E}" srcOrd="9" destOrd="0" presId="urn:microsoft.com/office/officeart/2005/8/layout/cycle8"/>
    <dgm:cxn modelId="{792DC63A-9231-4844-AE32-59E6049E9171}" type="presParOf" srcId="{3F25314C-8D1D-4F47-AFEE-A2FE54A4EE2D}" destId="{A29C620C-154C-46DD-BDF0-0CE567FD483F}" srcOrd="10" destOrd="0" presId="urn:microsoft.com/office/officeart/2005/8/layout/cycle8"/>
    <dgm:cxn modelId="{826FDB31-368B-F34E-8D93-8DB52B40A2F7}" type="presParOf" srcId="{3F25314C-8D1D-4F47-AFEE-A2FE54A4EE2D}" destId="{D0B0A5CE-7718-4A2E-9FE3-A4C352297145}" srcOrd="11" destOrd="0" presId="urn:microsoft.com/office/officeart/2005/8/layout/cycle8"/>
    <dgm:cxn modelId="{348CA9B7-E4A0-F24B-8A4F-F491DFE57413}" type="presParOf" srcId="{3F25314C-8D1D-4F47-AFEE-A2FE54A4EE2D}" destId="{CF3BE1BD-02CA-4957-BC84-D5AEBD5FB22F}" srcOrd="12" destOrd="0" presId="urn:microsoft.com/office/officeart/2005/8/layout/cycle8"/>
    <dgm:cxn modelId="{F50CE5BB-8B99-8345-9FE8-47A48E79FB96}" type="presParOf" srcId="{3F25314C-8D1D-4F47-AFEE-A2FE54A4EE2D}" destId="{EC5DD7AD-ABFF-42EC-A0BC-5C86DF84490D}" srcOrd="13" destOrd="0" presId="urn:microsoft.com/office/officeart/2005/8/layout/cycle8"/>
    <dgm:cxn modelId="{6ECB47D2-D944-A74A-A424-8044BDF2CAE7}" type="presParOf" srcId="{3F25314C-8D1D-4F47-AFEE-A2FE54A4EE2D}" destId="{77860C45-5C09-4F99-8510-A34D16D4A6E8}" srcOrd="14" destOrd="0" presId="urn:microsoft.com/office/officeart/2005/8/layout/cycle8"/>
    <dgm:cxn modelId="{6527ADD8-6F0E-EE4C-8E5B-415AC79D4FAF}" type="presParOf" srcId="{3F25314C-8D1D-4F47-AFEE-A2FE54A4EE2D}" destId="{CAE12BC5-6C4B-44C6-8256-E50B73FB4DFE}" srcOrd="15" destOrd="0" presId="urn:microsoft.com/office/officeart/2005/8/layout/cycle8"/>
    <dgm:cxn modelId="{4C618005-B884-974B-B4BC-148B441CC9B9}" type="presParOf" srcId="{3F25314C-8D1D-4F47-AFEE-A2FE54A4EE2D}" destId="{9FB0BE55-F8F6-4410-A113-A19F5B3EC5CF}" srcOrd="16" destOrd="0" presId="urn:microsoft.com/office/officeart/2005/8/layout/cycle8"/>
    <dgm:cxn modelId="{251948C6-7CDA-D449-86B2-0F12C9F5B9FB}" type="presParOf" srcId="{3F25314C-8D1D-4F47-AFEE-A2FE54A4EE2D}" destId="{6FFB8B54-8E9A-40C3-8F8F-DCEE29F273B2}" srcOrd="17" destOrd="0" presId="urn:microsoft.com/office/officeart/2005/8/layout/cycle8"/>
    <dgm:cxn modelId="{FB6308F7-9460-8B41-A638-AF3ABEC92454}" type="presParOf" srcId="{3F25314C-8D1D-4F47-AFEE-A2FE54A4EE2D}" destId="{F260682E-0B7D-4931-9E91-05325F2C6DEA}" srcOrd="18" destOrd="0" presId="urn:microsoft.com/office/officeart/2005/8/layout/cycle8"/>
    <dgm:cxn modelId="{2936B1E9-EE68-D44D-892A-3149F11D1C4E}" type="presParOf" srcId="{3F25314C-8D1D-4F47-AFEE-A2FE54A4EE2D}" destId="{837D8B0C-8485-41C0-BDA9-1EA617010BEE}" srcOrd="19" destOrd="0" presId="urn:microsoft.com/office/officeart/2005/8/layout/cycle8"/>
    <dgm:cxn modelId="{F58203A4-D07D-7543-AA72-8F62F4B3D974}" type="presParOf" srcId="{3F25314C-8D1D-4F47-AFEE-A2FE54A4EE2D}" destId="{97E47C4F-47BE-412C-9350-2DECCE14F010}" srcOrd="20" destOrd="0" presId="urn:microsoft.com/office/officeart/2005/8/layout/cycle8"/>
    <dgm:cxn modelId="{61383AEA-D84F-644F-83B1-934C6C92F26B}" type="presParOf" srcId="{3F25314C-8D1D-4F47-AFEE-A2FE54A4EE2D}" destId="{8CB30D33-CCFF-4378-9711-96CC288DF1D2}" srcOrd="21" destOrd="0" presId="urn:microsoft.com/office/officeart/2005/8/layout/cycle8"/>
    <dgm:cxn modelId="{EB876C11-01CA-2D4F-B25E-4E07A7E57608}" type="presParOf" srcId="{3F25314C-8D1D-4F47-AFEE-A2FE54A4EE2D}" destId="{7F675678-2747-3148-B9F5-03B9C486F93F}" srcOrd="22" destOrd="0" presId="urn:microsoft.com/office/officeart/2005/8/layout/cycle8"/>
    <dgm:cxn modelId="{5982E98D-3A2F-4C42-A16A-1B12C9989092}" type="presParOf" srcId="{3F25314C-8D1D-4F47-AFEE-A2FE54A4EE2D}" destId="{3D56FA74-B32F-48A5-A11F-8016F6E6A4D9}" srcOrd="23" destOrd="0" presId="urn:microsoft.com/office/officeart/2005/8/layout/cycle8"/>
    <dgm:cxn modelId="{FC89E7A9-C7DD-744D-9DAD-2E25C9A4065F}" type="presParOf" srcId="{3F25314C-8D1D-4F47-AFEE-A2FE54A4EE2D}" destId="{3630D2DF-1E4C-4053-ADAB-15E50B5452A6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1260003" y="155653"/>
          <a:ext cx="2112264" cy="2112264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Feature</a:t>
          </a:r>
          <a:b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Extract.</a:t>
          </a:r>
        </a:p>
      </dsp:txBody>
      <dsp:txXfrm>
        <a:off x="2361901" y="510715"/>
        <a:ext cx="678942" cy="452628"/>
      </dsp:txXfrm>
    </dsp:sp>
    <dsp:sp modelId="{3CC92174-A354-472C-99CF-5AEB05EFBC37}">
      <dsp:nvSpPr>
        <dsp:cNvPr id="0" name=""/>
        <dsp:cNvSpPr/>
      </dsp:nvSpPr>
      <dsp:spPr>
        <a:xfrm>
          <a:off x="1278108" y="211980"/>
          <a:ext cx="2112264" cy="2112264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solidFill>
                <a:sysClr val="window" lastClr="FFFFFF"/>
              </a:solidFill>
              <a:latin typeface="Arial"/>
              <a:ea typeface="+mn-ea"/>
              <a:cs typeface="Arial"/>
            </a:rPr>
            <a:t>Require-</a:t>
          </a:r>
          <a:r>
            <a:rPr lang="en-US" sz="1200" b="1" i="0" kern="1200" dirty="0" err="1">
              <a:solidFill>
                <a:sysClr val="window" lastClr="FFFFFF"/>
              </a:solidFill>
              <a:latin typeface="Arial"/>
              <a:ea typeface="+mn-ea"/>
              <a:cs typeface="Arial"/>
            </a:rPr>
            <a:t>ments</a:t>
          </a:r>
          <a:endParaRPr lang="en-US" sz="1200" b="1" i="0" kern="1200" dirty="0">
            <a:solidFill>
              <a:sysClr val="window" lastClr="FFFFFF"/>
            </a:solidFill>
            <a:latin typeface="Arial"/>
            <a:ea typeface="+mn-ea"/>
            <a:cs typeface="Arial"/>
          </a:endParaRPr>
        </a:p>
      </dsp:txBody>
      <dsp:txXfrm>
        <a:off x="2638507" y="1177084"/>
        <a:ext cx="628649" cy="502920"/>
      </dsp:txXfrm>
    </dsp:sp>
    <dsp:sp modelId="{C79F319D-433F-44CC-8778-A5CF2B321C6A}">
      <dsp:nvSpPr>
        <dsp:cNvPr id="0" name=""/>
        <dsp:cNvSpPr/>
      </dsp:nvSpPr>
      <dsp:spPr>
        <a:xfrm>
          <a:off x="1230331" y="246682"/>
          <a:ext cx="2112264" cy="2112264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Event Detect</a:t>
          </a:r>
          <a:r>
            <a:rPr lang="en-US" sz="14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sp:txBody>
      <dsp:txXfrm>
        <a:off x="1984711" y="1730296"/>
        <a:ext cx="603504" cy="553212"/>
      </dsp:txXfrm>
    </dsp:sp>
    <dsp:sp modelId="{CF3BE1BD-02CA-4957-BC84-D5AEBD5FB22F}">
      <dsp:nvSpPr>
        <dsp:cNvPr id="0" name=""/>
        <dsp:cNvSpPr/>
      </dsp:nvSpPr>
      <dsp:spPr>
        <a:xfrm>
          <a:off x="1182554" y="211980"/>
          <a:ext cx="2112264" cy="2112264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Training</a:t>
          </a:r>
        </a:p>
      </dsp:txBody>
      <dsp:txXfrm>
        <a:off x="1305769" y="1177084"/>
        <a:ext cx="628649" cy="502920"/>
      </dsp:txXfrm>
    </dsp:sp>
    <dsp:sp modelId="{9FB0BE55-F8F6-4410-A113-A19F5B3EC5CF}">
      <dsp:nvSpPr>
        <dsp:cNvPr id="0" name=""/>
        <dsp:cNvSpPr/>
      </dsp:nvSpPr>
      <dsp:spPr>
        <a:xfrm>
          <a:off x="1200659" y="155653"/>
          <a:ext cx="2112264" cy="2112264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Arch.</a:t>
          </a:r>
          <a:b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Design</a:t>
          </a:r>
        </a:p>
      </dsp:txBody>
      <dsp:txXfrm>
        <a:off x="1532083" y="510715"/>
        <a:ext cx="678942" cy="452628"/>
      </dsp:txXfrm>
    </dsp:sp>
    <dsp:sp modelId="{97E47C4F-47BE-412C-9350-2DECCE14F010}">
      <dsp:nvSpPr>
        <dsp:cNvPr id="0" name=""/>
        <dsp:cNvSpPr/>
      </dsp:nvSpPr>
      <dsp:spPr>
        <a:xfrm>
          <a:off x="1129145" y="24894"/>
          <a:ext cx="2373782" cy="237378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147495" y="81203"/>
          <a:ext cx="2373782" cy="2373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099572" y="116010"/>
          <a:ext cx="2373782" cy="2373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051648" y="81203"/>
          <a:ext cx="2373782" cy="237378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069999" y="24894"/>
          <a:ext cx="2373782" cy="2373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1260355" y="155653"/>
          <a:ext cx="2112264" cy="2112264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Confid</a:t>
          </a: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 Meas.</a:t>
          </a:r>
        </a:p>
      </dsp:txBody>
      <dsp:txXfrm>
        <a:off x="2362253" y="510715"/>
        <a:ext cx="678942" cy="452628"/>
      </dsp:txXfrm>
    </dsp:sp>
    <dsp:sp modelId="{3CC92174-A354-472C-99CF-5AEB05EFBC37}">
      <dsp:nvSpPr>
        <dsp:cNvPr id="0" name=""/>
        <dsp:cNvSpPr/>
      </dsp:nvSpPr>
      <dsp:spPr>
        <a:xfrm>
          <a:off x="1278460" y="211980"/>
          <a:ext cx="2112264" cy="2112264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Perf</a:t>
          </a: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 </a:t>
          </a: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Analys</a:t>
          </a: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sp:txBody>
      <dsp:txXfrm>
        <a:off x="2638859" y="1177084"/>
        <a:ext cx="628649" cy="502920"/>
      </dsp:txXfrm>
    </dsp:sp>
    <dsp:sp modelId="{C79F319D-433F-44CC-8778-A5CF2B321C6A}">
      <dsp:nvSpPr>
        <dsp:cNvPr id="0" name=""/>
        <dsp:cNvSpPr/>
      </dsp:nvSpPr>
      <dsp:spPr>
        <a:xfrm>
          <a:off x="1230683" y="246682"/>
          <a:ext cx="2112264" cy="2112264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Diag.</a:t>
          </a:r>
          <a:b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Predict.</a:t>
          </a:r>
        </a:p>
      </dsp:txBody>
      <dsp:txXfrm>
        <a:off x="1985063" y="1730296"/>
        <a:ext cx="603504" cy="553212"/>
      </dsp:txXfrm>
    </dsp:sp>
    <dsp:sp modelId="{CF3BE1BD-02CA-4957-BC84-D5AEBD5FB22F}">
      <dsp:nvSpPr>
        <dsp:cNvPr id="0" name=""/>
        <dsp:cNvSpPr/>
      </dsp:nvSpPr>
      <dsp:spPr>
        <a:xfrm>
          <a:off x="1182906" y="211980"/>
          <a:ext cx="2112264" cy="2112264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Feed-back</a:t>
          </a:r>
        </a:p>
      </dsp:txBody>
      <dsp:txXfrm>
        <a:off x="1306121" y="1177084"/>
        <a:ext cx="628649" cy="502920"/>
      </dsp:txXfrm>
    </dsp:sp>
    <dsp:sp modelId="{9FB0BE55-F8F6-4410-A113-A19F5B3EC5CF}">
      <dsp:nvSpPr>
        <dsp:cNvPr id="0" name=""/>
        <dsp:cNvSpPr/>
      </dsp:nvSpPr>
      <dsp:spPr>
        <a:xfrm>
          <a:off x="1201011" y="155653"/>
          <a:ext cx="2112264" cy="2112264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Demon-</a:t>
          </a: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stration</a:t>
          </a:r>
          <a:endParaRPr lang="en-US" sz="1200" b="1" kern="1200" dirty="0">
            <a:solidFill>
              <a:sysClr val="window" lastClr="FFFFFF"/>
            </a:solidFill>
            <a:latin typeface="+mj-lt"/>
            <a:ea typeface="+mn-ea"/>
            <a:cs typeface="+mn-cs"/>
          </a:endParaRPr>
        </a:p>
      </dsp:txBody>
      <dsp:txXfrm>
        <a:off x="1532435" y="510715"/>
        <a:ext cx="678942" cy="452628"/>
      </dsp:txXfrm>
    </dsp:sp>
    <dsp:sp modelId="{97E47C4F-47BE-412C-9350-2DECCE14F010}">
      <dsp:nvSpPr>
        <dsp:cNvPr id="0" name=""/>
        <dsp:cNvSpPr/>
      </dsp:nvSpPr>
      <dsp:spPr>
        <a:xfrm>
          <a:off x="1129497" y="24894"/>
          <a:ext cx="2373782" cy="237378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147847" y="81203"/>
          <a:ext cx="2373782" cy="2373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099924" y="116010"/>
          <a:ext cx="2373782" cy="2373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052000" y="81203"/>
          <a:ext cx="2373782" cy="237378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070351" y="24894"/>
          <a:ext cx="2373782" cy="2373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9236-3344-4835-934F-67A716264300}">
      <dsp:nvSpPr>
        <dsp:cNvPr id="0" name=""/>
        <dsp:cNvSpPr/>
      </dsp:nvSpPr>
      <dsp:spPr>
        <a:xfrm>
          <a:off x="1260335" y="155653"/>
          <a:ext cx="2112264" cy="2112264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Deep</a:t>
          </a:r>
          <a:b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</a:b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Learning</a:t>
          </a:r>
        </a:p>
      </dsp:txBody>
      <dsp:txXfrm>
        <a:off x="2362233" y="510715"/>
        <a:ext cx="678942" cy="452628"/>
      </dsp:txXfrm>
    </dsp:sp>
    <dsp:sp modelId="{3CC92174-A354-472C-99CF-5AEB05EFBC37}">
      <dsp:nvSpPr>
        <dsp:cNvPr id="0" name=""/>
        <dsp:cNvSpPr/>
      </dsp:nvSpPr>
      <dsp:spPr>
        <a:xfrm>
          <a:off x="1278440" y="211980"/>
          <a:ext cx="2112264" cy="2112264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Training</a:t>
          </a:r>
        </a:p>
      </dsp:txBody>
      <dsp:txXfrm>
        <a:off x="2638839" y="1177084"/>
        <a:ext cx="628649" cy="502920"/>
      </dsp:txXfrm>
    </dsp:sp>
    <dsp:sp modelId="{C79F319D-433F-44CC-8778-A5CF2B321C6A}">
      <dsp:nvSpPr>
        <dsp:cNvPr id="0" name=""/>
        <dsp:cNvSpPr/>
      </dsp:nvSpPr>
      <dsp:spPr>
        <a:xfrm>
          <a:off x="1230663" y="246682"/>
          <a:ext cx="2112264" cy="2112264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Optimi-zation</a:t>
          </a:r>
          <a:endParaRPr lang="en-US" sz="1200" b="1" kern="1200" dirty="0">
            <a:solidFill>
              <a:sysClr val="window" lastClr="FFFFFF"/>
            </a:solidFill>
            <a:latin typeface="+mj-lt"/>
            <a:ea typeface="+mn-ea"/>
            <a:cs typeface="+mn-cs"/>
          </a:endParaRPr>
        </a:p>
      </dsp:txBody>
      <dsp:txXfrm>
        <a:off x="1985043" y="1730296"/>
        <a:ext cx="603504" cy="553212"/>
      </dsp:txXfrm>
    </dsp:sp>
    <dsp:sp modelId="{CF3BE1BD-02CA-4957-BC84-D5AEBD5FB22F}">
      <dsp:nvSpPr>
        <dsp:cNvPr id="0" name=""/>
        <dsp:cNvSpPr/>
      </dsp:nvSpPr>
      <dsp:spPr>
        <a:xfrm>
          <a:off x="1182886" y="211980"/>
          <a:ext cx="2112264" cy="2112264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User </a:t>
          </a:r>
          <a:r>
            <a:rPr lang="en-US" sz="1200" b="1" kern="1200" dirty="0" err="1">
              <a:solidFill>
                <a:sysClr val="window" lastClr="FFFFFF"/>
              </a:solidFill>
              <a:latin typeface="+mj-lt"/>
              <a:ea typeface="+mn-ea"/>
              <a:cs typeface="+mn-cs"/>
            </a:rPr>
            <a:t>Interf</a:t>
          </a: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.</a:t>
          </a:r>
        </a:p>
      </dsp:txBody>
      <dsp:txXfrm>
        <a:off x="1306101" y="1177084"/>
        <a:ext cx="628649" cy="502920"/>
      </dsp:txXfrm>
    </dsp:sp>
    <dsp:sp modelId="{9FB0BE55-F8F6-4410-A113-A19F5B3EC5CF}">
      <dsp:nvSpPr>
        <dsp:cNvPr id="0" name=""/>
        <dsp:cNvSpPr/>
      </dsp:nvSpPr>
      <dsp:spPr>
        <a:xfrm>
          <a:off x="1200991" y="155653"/>
          <a:ext cx="2112264" cy="2112264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Feed-back</a:t>
          </a:r>
        </a:p>
      </dsp:txBody>
      <dsp:txXfrm>
        <a:off x="1532415" y="510715"/>
        <a:ext cx="678942" cy="452628"/>
      </dsp:txXfrm>
    </dsp:sp>
    <dsp:sp modelId="{97E47C4F-47BE-412C-9350-2DECCE14F010}">
      <dsp:nvSpPr>
        <dsp:cNvPr id="0" name=""/>
        <dsp:cNvSpPr/>
      </dsp:nvSpPr>
      <dsp:spPr>
        <a:xfrm>
          <a:off x="1142651" y="24894"/>
          <a:ext cx="2373782" cy="237378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rgbClr val="9FB8C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FB8C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FB8C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30D33-CCFF-4378-9711-96CC288DF1D2}">
      <dsp:nvSpPr>
        <dsp:cNvPr id="0" name=""/>
        <dsp:cNvSpPr/>
      </dsp:nvSpPr>
      <dsp:spPr>
        <a:xfrm>
          <a:off x="1147827" y="81203"/>
          <a:ext cx="2373782" cy="2373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rgbClr val="D2DA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D2DA7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D2DA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75678-2747-3148-B9F5-03B9C486F93F}">
      <dsp:nvSpPr>
        <dsp:cNvPr id="0" name=""/>
        <dsp:cNvSpPr/>
      </dsp:nvSpPr>
      <dsp:spPr>
        <a:xfrm>
          <a:off x="1099904" y="116010"/>
          <a:ext cx="2373782" cy="2373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6FA74-B32F-48A5-A11F-8016F6E6A4D9}">
      <dsp:nvSpPr>
        <dsp:cNvPr id="0" name=""/>
        <dsp:cNvSpPr/>
      </dsp:nvSpPr>
      <dsp:spPr>
        <a:xfrm>
          <a:off x="1051980" y="81203"/>
          <a:ext cx="2373782" cy="237378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rgbClr val="B8847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8847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8847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0D2DF-1E4C-4053-ADAB-15E50B5452A6}">
      <dsp:nvSpPr>
        <dsp:cNvPr id="0" name=""/>
        <dsp:cNvSpPr/>
      </dsp:nvSpPr>
      <dsp:spPr>
        <a:xfrm>
          <a:off x="1070331" y="24894"/>
          <a:ext cx="2373782" cy="2373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rgbClr val="8E736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E736A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E736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FED6EEC-3578-8A43-ABA0-14108A7CAB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C37C513-A797-A04C-BCF9-91AD025360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D748AEBD-57F3-D24D-AC4B-F4A32927A97D}" type="datetime1">
              <a:rPr lang="en-US" altLang="en-US"/>
              <a:pPr/>
              <a:t>1/31/19</a:t>
            </a:fld>
            <a:endParaRPr lang="en-US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15DF1F85-A865-6F49-875C-90BB2525E5F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D0B84A5C-A839-FD45-8A99-74AA042042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A836F7FA-4696-C149-A4E7-50F17FE90B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F9D812-F4DE-6E41-A697-9C93E1BB1F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1D5B8-AA59-4D43-90F7-538003451C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8DC5A5B5-2C01-3A45-AF56-8C6006E3ED23}" type="datetime1">
              <a:rPr lang="en-US" altLang="en-US"/>
              <a:pPr/>
              <a:t>1/31/19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510DA6-B18B-0A4F-84D3-DE6A7D5BB7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85" tIns="48343" rIns="96685" bIns="4834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03E2E7-7FBF-FD41-B3FF-14D79BC6F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D6C9B-127A-C048-8977-BB54A9C69D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3CD3F-4A50-CC40-BE0F-99E00C6B55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6685" tIns="48343" rIns="96685" bIns="4834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62AA42CF-0A3A-6247-A15B-BA2560802D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>
            <a:extLst>
              <a:ext uri="{FF2B5EF4-FFF2-40B4-BE49-F238E27FC236}">
                <a16:creationId xmlns:a16="http://schemas.microsoft.com/office/drawing/2014/main" id="{409DEC75-059A-8944-89CE-3A4C3D1938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863600"/>
            <a:ext cx="9144000" cy="1588"/>
          </a:xfrm>
          <a:prstGeom prst="line">
            <a:avLst/>
          </a:prstGeom>
          <a:noFill/>
          <a:ln w="38100">
            <a:solidFill>
              <a:srgbClr val="D4322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10">
            <a:extLst>
              <a:ext uri="{FF2B5EF4-FFF2-40B4-BE49-F238E27FC236}">
                <a16:creationId xmlns:a16="http://schemas.microsoft.com/office/drawing/2014/main" id="{55C1AED3-2015-FD44-9095-78A9F1B819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28850" y="382588"/>
            <a:ext cx="4833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A462A4CE-793A-D540-B20C-C3F8122544F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432550"/>
            <a:ext cx="9144000" cy="1588"/>
          </a:xfrm>
          <a:prstGeom prst="line">
            <a:avLst/>
          </a:prstGeom>
          <a:noFill/>
          <a:ln w="38100">
            <a:solidFill>
              <a:srgbClr val="D4322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67" descr="SC_logo.jpg">
            <a:extLst>
              <a:ext uri="{FF2B5EF4-FFF2-40B4-BE49-F238E27FC236}">
                <a16:creationId xmlns:a16="http://schemas.microsoft.com/office/drawing/2014/main" id="{EFB933A0-134F-4749-BCF5-FF88C9BDE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6083300"/>
            <a:ext cx="6302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QED_logo_4C.jpg">
            <a:extLst>
              <a:ext uri="{FF2B5EF4-FFF2-40B4-BE49-F238E27FC236}">
                <a16:creationId xmlns:a16="http://schemas.microsoft.com/office/drawing/2014/main" id="{9631DF78-0A37-B24A-B9FF-FF25F07887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484188"/>
            <a:ext cx="460851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>
            <a:extLst>
              <a:ext uri="{FF2B5EF4-FFF2-40B4-BE49-F238E27FC236}">
                <a16:creationId xmlns:a16="http://schemas.microsoft.com/office/drawing/2014/main" id="{CA497008-82B0-8C43-8F23-96AF481CB8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95738" y="6521450"/>
            <a:ext cx="1671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en-US" sz="1600">
                <a:cs typeface="Arial" charset="0"/>
              </a:rPr>
              <a:t>CONFIDENTIAL</a:t>
            </a:r>
          </a:p>
        </p:txBody>
      </p:sp>
      <p:sp>
        <p:nvSpPr>
          <p:cNvPr id="45061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rgbClr val="CD1E2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5062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400" b="1">
                <a:solidFill>
                  <a:srgbClr val="CD1E2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0EF2A3D-8119-7E43-878C-5841078139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B6B05C3-50C1-A54D-8589-FAE652508E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BC3632-B6F2-6D4E-89CB-7EE661CA7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454475"/>
      </p:ext>
    </p:extLst>
  </p:cSld>
  <p:clrMapOvr>
    <a:masterClrMapping/>
  </p:clrMapOvr>
  <p:transition spd="slow"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4FF403-D660-204A-B168-EEA5FE8C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A7C5E-7451-ED48-B9AA-76C3E4EB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072B6-D332-194F-9071-07F9A1C0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3D2F3990-F183-3741-B05D-BC5532014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7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2696B-5D25-FD41-AC51-10B29514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F01ED-7B88-9D4E-883F-EA58EC90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08502-7506-5E4B-A29E-4CD8353E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A495ADD4-7E0E-1549-94F5-17CC03399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4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FF5F4-3B87-D24F-82E0-2BBB30ED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3FEAA-81F2-314D-97C0-51D93154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D150A-675A-2341-ADC0-CE7DF678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4D10D8F2-73AB-B84D-9AC1-416ADF09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33AD8-FC74-644E-B9C7-4D0E4B61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942B5-16C5-3447-99FF-200010AD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D156-64E0-5D43-B97C-A8DE5188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826E5729-C064-654A-9AC5-5D588E902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01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56583-3C3B-6B41-B62B-A1B8F499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04D30-05D2-224C-9860-29B86975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CFB8F-9B98-9F47-AE5E-67E71F8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B8E955D6-DECE-CD43-87B5-166FEC85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08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5">
            <a:extLst>
              <a:ext uri="{FF2B5EF4-FFF2-40B4-BE49-F238E27FC236}">
                <a16:creationId xmlns:a16="http://schemas.microsoft.com/office/drawing/2014/main" id="{4797A8D8-299E-9941-9261-6F6B11AABE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863600"/>
            <a:ext cx="9144000" cy="1588"/>
          </a:xfrm>
          <a:prstGeom prst="line">
            <a:avLst/>
          </a:prstGeom>
          <a:noFill/>
          <a:ln w="38100">
            <a:solidFill>
              <a:srgbClr val="D4322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5">
            <a:extLst>
              <a:ext uri="{FF2B5EF4-FFF2-40B4-BE49-F238E27FC236}">
                <a16:creationId xmlns:a16="http://schemas.microsoft.com/office/drawing/2014/main" id="{C7D85F53-B969-6048-B389-7CF075CF17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432550"/>
            <a:ext cx="9144000" cy="1588"/>
          </a:xfrm>
          <a:prstGeom prst="line">
            <a:avLst/>
          </a:prstGeom>
          <a:noFill/>
          <a:ln w="38100">
            <a:solidFill>
              <a:srgbClr val="D4322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67" descr="SC_logo.jpg">
            <a:extLst>
              <a:ext uri="{FF2B5EF4-FFF2-40B4-BE49-F238E27FC236}">
                <a16:creationId xmlns:a16="http://schemas.microsoft.com/office/drawing/2014/main" id="{00EF8560-EE88-E54D-B225-CD394F3F35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6083300"/>
            <a:ext cx="6302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QED_logo_4C.jpg">
            <a:extLst>
              <a:ext uri="{FF2B5EF4-FFF2-40B4-BE49-F238E27FC236}">
                <a16:creationId xmlns:a16="http://schemas.microsoft.com/office/drawing/2014/main" id="{5CC98538-ADC8-E840-893F-8F4B418ADC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501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>
            <a:extLst>
              <a:ext uri="{FF2B5EF4-FFF2-40B4-BE49-F238E27FC236}">
                <a16:creationId xmlns:a16="http://schemas.microsoft.com/office/drawing/2014/main" id="{40EDAD5A-97FB-324D-9187-C3DFB26AF9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62388" y="6521450"/>
            <a:ext cx="1671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en-US" sz="1600">
                <a:cs typeface="Arial" charset="0"/>
              </a:rPr>
              <a:t>CONFIDENTIAL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CBA049B-8D3C-4041-9D6D-605DA018E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A3F3BE-31C2-2846-9552-7254E0FB20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B7641C-E8EE-2644-A9AB-55EB12542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76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cument 2">
            <a:extLst>
              <a:ext uri="{FF2B5EF4-FFF2-40B4-BE49-F238E27FC236}">
                <a16:creationId xmlns:a16="http://schemas.microsoft.com/office/drawing/2014/main" id="{7E038056-8850-F44F-A1BD-B6BFBF050A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55113" cy="533400"/>
          </a:xfrm>
          <a:prstGeom prst="flowChartDocument">
            <a:avLst/>
          </a:prstGeom>
          <a:gradFill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/>
          </a:gradFill>
          <a:ln>
            <a:noFill/>
          </a:ln>
          <a:effectLst>
            <a:outerShdw blurRad="40000" dist="23000" dir="5400000" rotWithShape="0">
              <a:schemeClr val="bg1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E1FD029-6632-534D-BEF1-46305DC694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97913" y="6624638"/>
            <a:ext cx="457200" cy="241300"/>
          </a:xfrm>
          <a:prstGeom prst="rect">
            <a:avLst/>
          </a:prstGeom>
          <a:solidFill>
            <a:srgbClr val="1E9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endParaRPr lang="en-US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7C370FEA-F743-D74E-9D1B-EDB1A1A38FE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688" y="6613525"/>
            <a:ext cx="91154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en-US" sz="1000" b="1">
                <a:solidFill>
                  <a:srgbClr val="10253F"/>
                </a:solidFill>
                <a:latin typeface="Calibri" charset="0"/>
              </a:rPr>
              <a:t>University City Science Center: QED Proof of Concept Program	October 31, 2013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FC369B29-B174-D041-895C-C162882AE99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92113" y="6629400"/>
            <a:ext cx="8751887" cy="0"/>
          </a:xfrm>
          <a:prstGeom prst="line">
            <a:avLst/>
          </a:prstGeom>
          <a:noFill/>
          <a:ln w="19050" cap="sq">
            <a:solidFill>
              <a:srgbClr val="1E9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15">
            <a:extLst>
              <a:ext uri="{FF2B5EF4-FFF2-40B4-BE49-F238E27FC236}">
                <a16:creationId xmlns:a16="http://schemas.microsoft.com/office/drawing/2014/main" id="{36C528F8-61E0-C34F-94A5-38F2A54C37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0775" y="6656388"/>
            <a:ext cx="3651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B400FF-C3EB-8545-8A2A-3C301F65B220}" type="slidenum">
              <a:rPr lang="en-US" altLang="en-US" sz="1000" b="1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sz="1000" b="1">
              <a:solidFill>
                <a:srgbClr val="00000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04B0875-D769-1F4A-9E2C-A72869AA72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6" r="5309" b="2000"/>
          <a:stretch>
            <a:fillRect/>
          </a:stretch>
        </p:blipFill>
        <p:spPr bwMode="auto">
          <a:xfrm>
            <a:off x="33338" y="6559550"/>
            <a:ext cx="3238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Placeholder 17"/>
          <p:cNvSpPr>
            <a:spLocks noGrp="1"/>
          </p:cNvSpPr>
          <p:nvPr>
            <p:ph type="title"/>
          </p:nvPr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 tIns="45720" rIns="91440" bIns="45720" rtlCol="0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14">
            <a:extLst>
              <a:ext uri="{FF2B5EF4-FFF2-40B4-BE49-F238E27FC236}">
                <a16:creationId xmlns:a16="http://schemas.microsoft.com/office/drawing/2014/main" id="{ECDC0EEA-33EF-E547-A617-EBBF76CE74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20138" y="6546850"/>
            <a:ext cx="446087" cy="365125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B9124BAB-EEEB-9944-AE05-4B4B7A30A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89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E98D0-99E8-1146-9C40-1297858F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C7CA4-B2C5-EF45-8952-3CCEBE0D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5AA1-92FD-7445-8664-4875460A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0BDA0591-8123-6148-B99B-629B1C812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2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08A90-49A2-664A-862B-1E223071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60727-02D7-054C-B9E7-76A81EA3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AAE74-229B-7942-810B-8F5A18E6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06953DD8-77A9-A049-ADA1-5BC5E8115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7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5B975-3580-2F47-82C5-F57B267E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07584-CDEB-B64C-AA4F-6600756D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7721-C2EF-BF45-96A1-D33DCFFD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ECF27B3D-BA49-3349-97DD-FEA238F30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61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62C21-A1DD-BF4A-A5A8-011D9B74D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5D4A9-ABDC-F745-9842-5479A7E2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8BA50-70ED-D646-91FD-B89C5388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9AA134FF-C00A-D94B-9A42-CADD514C0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5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DCC4F-7E27-7647-B1EA-83489BE4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3A4E8-7A30-3E42-8323-0F679D8D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72F8B-6776-6C4B-94AD-1AF38CC6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035B1C81-8523-8648-BC38-9C7818F80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7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4C0C0-7C8F-B14C-8D1A-30AF8AA4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20AD0-463B-FE40-9EB6-974EAD94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0123F-6704-D248-B97E-D98ADF64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fld id="{769AB590-CCFF-B64D-901B-437F61B37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87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A5D075-8FC0-D449-B29E-11247C6ED4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C537D44-E73C-0245-B8DA-20FBF9B6FD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332B5B-02DE-2445-A981-72FAE8DD9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EA993C9-52E7-4A49-8AE4-C20104248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56716A8-FC01-1440-A2F4-B0B82B0518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-106" charset="0"/>
          <a:ea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 6">
            <a:extLst>
              <a:ext uri="{FF2B5EF4-FFF2-40B4-BE49-F238E27FC236}">
                <a16:creationId xmlns:a16="http://schemas.microsoft.com/office/drawing/2014/main" id="{A681CA0D-C09A-ED40-8DE9-1488206CC7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55113" cy="533400"/>
          </a:xfrm>
          <a:prstGeom prst="flowChartDocument">
            <a:avLst/>
          </a:prstGeom>
          <a:gradFill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/>
          </a:gradFill>
          <a:ln>
            <a:noFill/>
          </a:ln>
          <a:effectLst>
            <a:outerShdw blurRad="40000" dist="23000" dir="5400000" rotWithShape="0">
              <a:schemeClr val="bg1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099" name="Rectangle 10">
            <a:extLst>
              <a:ext uri="{FF2B5EF4-FFF2-40B4-BE49-F238E27FC236}">
                <a16:creationId xmlns:a16="http://schemas.microsoft.com/office/drawing/2014/main" id="{0A4224E5-F93B-6A43-B41D-2CDAD2B430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97913" y="6624638"/>
            <a:ext cx="457200" cy="241300"/>
          </a:xfrm>
          <a:prstGeom prst="rect">
            <a:avLst/>
          </a:prstGeom>
          <a:solidFill>
            <a:srgbClr val="1E9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endParaRPr lang="en-US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TextBox 12">
            <a:extLst>
              <a:ext uri="{FF2B5EF4-FFF2-40B4-BE49-F238E27FC236}">
                <a16:creationId xmlns:a16="http://schemas.microsoft.com/office/drawing/2014/main" id="{B3B448C5-4A4D-4A43-B457-2E2B993191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688" y="6613525"/>
            <a:ext cx="91154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1376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en-US" sz="1000" b="1">
                <a:solidFill>
                  <a:srgbClr val="10253F"/>
                </a:solidFill>
                <a:latin typeface="Calibri" charset="0"/>
              </a:rPr>
              <a:t>University City Science Center: QED Proof of Concept Program	October 31, 2013</a:t>
            </a:r>
          </a:p>
        </p:txBody>
      </p:sp>
      <p:cxnSp>
        <p:nvCxnSpPr>
          <p:cNvPr id="4101" name="Straight Connector 9">
            <a:extLst>
              <a:ext uri="{FF2B5EF4-FFF2-40B4-BE49-F238E27FC236}">
                <a16:creationId xmlns:a16="http://schemas.microsoft.com/office/drawing/2014/main" id="{2EFD6275-7694-B747-A897-A51770689D9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92113" y="6629400"/>
            <a:ext cx="8751887" cy="0"/>
          </a:xfrm>
          <a:prstGeom prst="line">
            <a:avLst/>
          </a:prstGeom>
          <a:noFill/>
          <a:ln w="19050" cap="sq">
            <a:solidFill>
              <a:srgbClr val="1E9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TextBox 15">
            <a:extLst>
              <a:ext uri="{FF2B5EF4-FFF2-40B4-BE49-F238E27FC236}">
                <a16:creationId xmlns:a16="http://schemas.microsoft.com/office/drawing/2014/main" id="{FA68C099-EF0E-BA4D-A4EA-1FAF78C5D4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0775" y="6656388"/>
            <a:ext cx="3651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74368C-67CD-5445-A9FC-6F3E40E82FF8}" type="slidenum">
              <a:rPr lang="en-US" altLang="en-US" sz="1000" b="1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4103" name="Title Placeholder 17">
            <a:extLst>
              <a:ext uri="{FF2B5EF4-FFF2-40B4-BE49-F238E27FC236}">
                <a16:creationId xmlns:a16="http://schemas.microsoft.com/office/drawing/2014/main" id="{B2768FD9-7674-4F46-A70B-C536E943B3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551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5EDE5C38-7CBF-0C4F-974D-CA24AF8772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6" r="5309" b="2000"/>
          <a:stretch>
            <a:fillRect/>
          </a:stretch>
        </p:blipFill>
        <p:spPr bwMode="auto">
          <a:xfrm>
            <a:off x="33338" y="6559550"/>
            <a:ext cx="3238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4D4FD5-B68E-B044-8B99-9D9891EC3B2C}"/>
              </a:ext>
            </a:extLst>
          </p:cNvPr>
          <p:cNvCxnSpPr/>
          <p:nvPr/>
        </p:nvCxnSpPr>
        <p:spPr>
          <a:xfrm>
            <a:off x="7569200" y="1828800"/>
            <a:ext cx="673100" cy="0"/>
          </a:xfrm>
          <a:prstGeom prst="line">
            <a:avLst/>
          </a:prstGeom>
          <a:ln w="12700">
            <a:solidFill>
              <a:srgbClr val="D4322B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EC72961-D876-294A-9CFD-7969BB371362}"/>
              </a:ext>
            </a:extLst>
          </p:cNvPr>
          <p:cNvSpPr/>
          <p:nvPr/>
        </p:nvSpPr>
        <p:spPr>
          <a:xfrm>
            <a:off x="7569200" y="3606800"/>
            <a:ext cx="677863" cy="2628900"/>
          </a:xfrm>
          <a:prstGeom prst="rect">
            <a:avLst/>
          </a:prstGeom>
          <a:solidFill>
            <a:srgbClr val="00008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C32C32-EB08-DC46-8925-6F0351A25E75}"/>
              </a:ext>
            </a:extLst>
          </p:cNvPr>
          <p:cNvSpPr/>
          <p:nvPr/>
        </p:nvSpPr>
        <p:spPr>
          <a:xfrm>
            <a:off x="8255000" y="4584700"/>
            <a:ext cx="677863" cy="1663700"/>
          </a:xfrm>
          <a:prstGeom prst="rect">
            <a:avLst/>
          </a:prstGeom>
          <a:solidFill>
            <a:srgbClr val="00008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26BC26-876A-8F46-AECB-75F60CBA9505}"/>
              </a:ext>
            </a:extLst>
          </p:cNvPr>
          <p:cNvSpPr/>
          <p:nvPr/>
        </p:nvSpPr>
        <p:spPr>
          <a:xfrm>
            <a:off x="8255000" y="3162300"/>
            <a:ext cx="677863" cy="1422400"/>
          </a:xfrm>
          <a:prstGeom prst="rect">
            <a:avLst/>
          </a:prstGeom>
          <a:solidFill>
            <a:srgbClr val="0000C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A2536B-55F1-B340-884C-585EDCD760A0}"/>
              </a:ext>
            </a:extLst>
          </p:cNvPr>
          <p:cNvSpPr/>
          <p:nvPr/>
        </p:nvSpPr>
        <p:spPr>
          <a:xfrm>
            <a:off x="8255000" y="1651000"/>
            <a:ext cx="677863" cy="1524000"/>
          </a:xfrm>
          <a:prstGeom prst="rect">
            <a:avLst/>
          </a:prstGeom>
          <a:solidFill>
            <a:srgbClr val="0000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CBC9589-BA38-4D48-9AF8-D8FC2A580B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828083" y="1001046"/>
          <a:ext cx="4572927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7" name="TextBox 3">
            <a:extLst>
              <a:ext uri="{FF2B5EF4-FFF2-40B4-BE49-F238E27FC236}">
                <a16:creationId xmlns:a16="http://schemas.microsoft.com/office/drawing/2014/main" id="{C4F9ED5D-AD80-A740-8B16-8E37A948E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0" r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D1E26"/>
                </a:solidFill>
              </a:rPr>
              <a:t>Research Timeline / Spend Plan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8CF80DB7-9F19-B44E-B112-2026F7E52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104900"/>
            <a:ext cx="23383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Phase 1: Baseline</a:t>
            </a:r>
            <a:br>
              <a:rPr lang="en-US" altLang="en-US" sz="1800" b="1"/>
            </a:br>
            <a:r>
              <a:rPr lang="en-US" altLang="en-US" sz="1800" b="1"/>
              <a:t>System Development</a:t>
            </a:r>
            <a:br>
              <a:rPr lang="en-US" altLang="en-US" sz="1800" b="1"/>
            </a:br>
            <a:r>
              <a:rPr lang="en-US" altLang="en-US" sz="1800" b="1"/>
              <a:t>(Apr’2014)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D4027650-347C-CD4E-9887-4BA853558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2289175"/>
            <a:ext cx="2152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Phase 2: System</a:t>
            </a:r>
            <a:br>
              <a:rPr lang="en-US" altLang="en-US" sz="1800" b="1"/>
            </a:br>
            <a:r>
              <a:rPr lang="en-US" altLang="en-US" sz="1800" b="1"/>
              <a:t>Enhancement</a:t>
            </a:r>
            <a:br>
              <a:rPr lang="en-US" altLang="en-US" sz="1800" b="1"/>
            </a:br>
            <a:r>
              <a:rPr lang="en-US" altLang="en-US" sz="1800" b="1"/>
              <a:t>and Optimization</a:t>
            </a:r>
            <a:br>
              <a:rPr lang="en-US" altLang="en-US" sz="1800" b="1"/>
            </a:br>
            <a:r>
              <a:rPr lang="en-US" altLang="en-US" sz="1800" b="1"/>
              <a:t>(Aug’2014)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A40C8C46-4339-EB49-978C-7B784EBE3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3978275"/>
            <a:ext cx="1997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Phase 3: Clinical</a:t>
            </a:r>
            <a:br>
              <a:rPr lang="en-US" altLang="en-US" sz="1800" b="1"/>
            </a:br>
            <a:r>
              <a:rPr lang="en-US" altLang="en-US" sz="1800" b="1"/>
              <a:t>Evaluation</a:t>
            </a:r>
            <a:br>
              <a:rPr lang="en-US" altLang="en-US" sz="1800" b="1"/>
            </a:br>
            <a:r>
              <a:rPr lang="en-US" altLang="en-US" sz="1800" b="1"/>
              <a:t>(Dec’2014)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02CFC220-DF82-914E-B7D1-A659EA35F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955" y="2221641"/>
          <a:ext cx="4573631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DABBE56-4D36-BE4B-A13F-2C9BE6EC10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0357" y="3742401"/>
          <a:ext cx="4573591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0733" name="TextBox 2">
            <a:extLst>
              <a:ext uri="{FF2B5EF4-FFF2-40B4-BE49-F238E27FC236}">
                <a16:creationId xmlns:a16="http://schemas.microsoft.com/office/drawing/2014/main" id="{99376DF4-3AD4-E141-8003-FB631310C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1384300"/>
            <a:ext cx="863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/>
              <a:t>Accuracy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779188-3BC6-754D-9849-0AFC0388F639}"/>
              </a:ext>
            </a:extLst>
          </p:cNvPr>
          <p:cNvSpPr/>
          <p:nvPr/>
        </p:nvSpPr>
        <p:spPr>
          <a:xfrm>
            <a:off x="8242300" y="1663700"/>
            <a:ext cx="677863" cy="4572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5" name="TextBox 15">
            <a:extLst>
              <a:ext uri="{FF2B5EF4-FFF2-40B4-BE49-F238E27FC236}">
                <a16:creationId xmlns:a16="http://schemas.microsoft.com/office/drawing/2014/main" id="{2DC8DFDB-5E33-2247-9A4E-3B52023F2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0" y="1182688"/>
            <a:ext cx="6731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/>
              <a:t>Spend</a:t>
            </a:r>
            <a:br>
              <a:rPr lang="en-US" altLang="en-US" sz="1400" b="1"/>
            </a:br>
            <a:r>
              <a:rPr lang="en-US" altLang="en-US" sz="1400" b="1"/>
              <a:t>Plan</a:t>
            </a:r>
          </a:p>
        </p:txBody>
      </p:sp>
      <p:sp>
        <p:nvSpPr>
          <p:cNvPr id="30736" name="TextBox 12">
            <a:extLst>
              <a:ext uri="{FF2B5EF4-FFF2-40B4-BE49-F238E27FC236}">
                <a16:creationId xmlns:a16="http://schemas.microsoft.com/office/drawing/2014/main" id="{AE060A06-C7C4-1348-B9C0-FC5881C2E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15303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/>
              <a:t>100%</a:t>
            </a:r>
          </a:p>
        </p:txBody>
      </p:sp>
      <p:sp>
        <p:nvSpPr>
          <p:cNvPr id="30737" name="TextBox 17">
            <a:extLst>
              <a:ext uri="{FF2B5EF4-FFF2-40B4-BE49-F238E27FC236}">
                <a16:creationId xmlns:a16="http://schemas.microsoft.com/office/drawing/2014/main" id="{8E67A66A-EEDE-7D40-AE0D-B8DDAD20E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38290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/>
              <a:t>50%</a:t>
            </a:r>
          </a:p>
        </p:txBody>
      </p:sp>
      <p:sp>
        <p:nvSpPr>
          <p:cNvPr id="30738" name="TextBox 18">
            <a:extLst>
              <a:ext uri="{FF2B5EF4-FFF2-40B4-BE49-F238E27FC236}">
                <a16:creationId xmlns:a16="http://schemas.microsoft.com/office/drawing/2014/main" id="{099B5FD1-084E-254D-A033-683254AF4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1023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/>
              <a:t>0%</a:t>
            </a:r>
          </a:p>
        </p:txBody>
      </p:sp>
      <p:sp>
        <p:nvSpPr>
          <p:cNvPr id="30739" name="TextBox 20">
            <a:extLst>
              <a:ext uri="{FF2B5EF4-FFF2-40B4-BE49-F238E27FC236}">
                <a16:creationId xmlns:a16="http://schemas.microsoft.com/office/drawing/2014/main" id="{D8C472EB-8C99-9A4F-9EBF-D4807AABE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26860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/>
              <a:t>75%</a:t>
            </a:r>
          </a:p>
        </p:txBody>
      </p:sp>
      <p:sp>
        <p:nvSpPr>
          <p:cNvPr id="30740" name="TextBox 21">
            <a:extLst>
              <a:ext uri="{FF2B5EF4-FFF2-40B4-BE49-F238E27FC236}">
                <a16:creationId xmlns:a16="http://schemas.microsoft.com/office/drawing/2014/main" id="{631E8A62-D95A-D24F-91A5-6E2C1F8D2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9593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/>
              <a:t>25%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4295A6-5C25-2246-A1AA-8E73C649F50C}"/>
              </a:ext>
            </a:extLst>
          </p:cNvPr>
          <p:cNvSpPr/>
          <p:nvPr/>
        </p:nvSpPr>
        <p:spPr>
          <a:xfrm>
            <a:off x="7569200" y="2133600"/>
            <a:ext cx="677863" cy="1485900"/>
          </a:xfrm>
          <a:prstGeom prst="rect">
            <a:avLst/>
          </a:prstGeom>
          <a:solidFill>
            <a:srgbClr val="0000C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6DB388-AF15-C243-A881-CFF4DF9766EC}"/>
              </a:ext>
            </a:extLst>
          </p:cNvPr>
          <p:cNvSpPr/>
          <p:nvPr/>
        </p:nvSpPr>
        <p:spPr>
          <a:xfrm>
            <a:off x="7569200" y="1828800"/>
            <a:ext cx="677863" cy="304800"/>
          </a:xfrm>
          <a:prstGeom prst="rect">
            <a:avLst/>
          </a:prstGeom>
          <a:solidFill>
            <a:srgbClr val="0000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54A37E-41F9-8740-99FA-03805A906EA6}"/>
              </a:ext>
            </a:extLst>
          </p:cNvPr>
          <p:cNvSpPr/>
          <p:nvPr/>
        </p:nvSpPr>
        <p:spPr>
          <a:xfrm>
            <a:off x="7569200" y="1663700"/>
            <a:ext cx="677863" cy="4572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4" name="TextBox 20">
            <a:extLst>
              <a:ext uri="{FF2B5EF4-FFF2-40B4-BE49-F238E27FC236}">
                <a16:creationId xmlns:a16="http://schemas.microsoft.com/office/drawing/2014/main" id="{99D822AC-308D-BA47-9881-D5D5A09F1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1720850"/>
            <a:ext cx="469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solidFill>
                  <a:srgbClr val="D4322B"/>
                </a:solidFill>
              </a:rPr>
              <a:t>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7" grpId="0" animBg="1"/>
      <p:bldGraphic spid="6" grpId="0">
        <p:bldAsOne/>
      </p:bldGraphic>
      <p:bldP spid="5" grpId="0"/>
      <p:bldP spid="8" grpId="0"/>
      <p:bldP spid="12" grpId="0"/>
      <p:bldGraphic spid="11" grpId="0">
        <p:bldAsOne/>
      </p:bldGraphic>
      <p:bldGraphic spid="9" grpId="0">
        <p:bldAsOne/>
      </p:bldGraphic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6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6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15493</TotalTime>
  <Words>58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Wingdings</vt:lpstr>
      <vt:lpstr>6_Office Theme</vt:lpstr>
      <vt:lpstr>ISIP Content Slide</vt:lpstr>
      <vt:lpstr>Custom Design</vt:lpstr>
      <vt:lpstr>PowerPoint Presentation</vt:lpstr>
    </vt:vector>
  </TitlesOfParts>
  <Company>CHeSS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 Saffar</dc:creator>
  <cp:lastModifiedBy>Joseph Picone</cp:lastModifiedBy>
  <cp:revision>774</cp:revision>
  <cp:lastPrinted>2008-11-10T21:20:52Z</cp:lastPrinted>
  <dcterms:created xsi:type="dcterms:W3CDTF">2008-11-12T20:57:45Z</dcterms:created>
  <dcterms:modified xsi:type="dcterms:W3CDTF">2019-02-01T03:37:03Z</dcterms:modified>
</cp:coreProperties>
</file>