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95" r:id="rId2"/>
    <p:sldId id="28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5280" autoAdjust="0"/>
  </p:normalViewPr>
  <p:slideViewPr>
    <p:cSldViewPr snapToGrid="0">
      <p:cViewPr varScale="1">
        <p:scale>
          <a:sx n="92" d="100"/>
          <a:sy n="92" d="100"/>
        </p:scale>
        <p:origin x="200" y="200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F89F-52F8-4F03-87EB-19BAA8A560B9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875A6-9D03-4636-B619-E0857D04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6685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33370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00054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66739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33424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00109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66793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33478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6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FAC7-9529-4A9A-BF85-B7BA5F258E30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5059" y="1005417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19817" y="1844676"/>
            <a:ext cx="5676900" cy="22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3" tIns="30476" rIns="60953" bIns="30476">
            <a:spAutoFit/>
          </a:bodyPr>
          <a:lstStyle/>
          <a:p>
            <a:pPr marL="153455" indent="-15345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2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0" y="1339851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C91AF-E895-284C-AB0C-1DA908B57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" y="298449"/>
            <a:ext cx="3784600" cy="521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2DD865-10A8-B646-B731-D152B4BD1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08" y="406400"/>
            <a:ext cx="4586292" cy="2239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D9AA6E-A0D6-0B41-A3DF-3247304C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7" y="3546290"/>
            <a:ext cx="4051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3CBC7E6-6948-D746-9E11-7C1F6A190D5F}"/>
              </a:ext>
            </a:extLst>
          </p:cNvPr>
          <p:cNvGrpSpPr/>
          <p:nvPr/>
        </p:nvGrpSpPr>
        <p:grpSpPr>
          <a:xfrm>
            <a:off x="4801637" y="2129418"/>
            <a:ext cx="1935581" cy="1063515"/>
            <a:chOff x="2086707" y="525313"/>
            <a:chExt cx="1935581" cy="1063515"/>
          </a:xfrm>
        </p:grpSpPr>
        <p:sp>
          <p:nvSpPr>
            <p:cNvPr id="31" name="Arrow: Bent 9">
              <a:extLst>
                <a:ext uri="{FF2B5EF4-FFF2-40B4-BE49-F238E27FC236}">
                  <a16:creationId xmlns:a16="http://schemas.microsoft.com/office/drawing/2014/main" id="{0FF0CD3B-9366-1A41-8710-9AE467D955D5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Arrow: Bent 9">
              <a:extLst>
                <a:ext uri="{FF2B5EF4-FFF2-40B4-BE49-F238E27FC236}">
                  <a16:creationId xmlns:a16="http://schemas.microsoft.com/office/drawing/2014/main" id="{B9770534-0ED2-BB4B-BF19-3DECEA3190E7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B1703A-A06A-9B4A-8B58-65E22504CE3D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C5E59E-ABE4-8645-BCD1-1206D9D75FAF}"/>
              </a:ext>
            </a:extLst>
          </p:cNvPr>
          <p:cNvGrpSpPr/>
          <p:nvPr/>
        </p:nvGrpSpPr>
        <p:grpSpPr>
          <a:xfrm>
            <a:off x="3446786" y="1315311"/>
            <a:ext cx="1935581" cy="1063515"/>
            <a:chOff x="2086707" y="525313"/>
            <a:chExt cx="1935581" cy="1063515"/>
          </a:xfrm>
        </p:grpSpPr>
        <p:sp>
          <p:nvSpPr>
            <p:cNvPr id="27" name="Arrow: Bent 9">
              <a:extLst>
                <a:ext uri="{FF2B5EF4-FFF2-40B4-BE49-F238E27FC236}">
                  <a16:creationId xmlns:a16="http://schemas.microsoft.com/office/drawing/2014/main" id="{6216710D-1932-4A46-8DBE-E770F46EE693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rrow: Bent 9">
              <a:extLst>
                <a:ext uri="{FF2B5EF4-FFF2-40B4-BE49-F238E27FC236}">
                  <a16:creationId xmlns:a16="http://schemas.microsoft.com/office/drawing/2014/main" id="{358CC714-1F9A-AD4A-834B-7C92A6F0241C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F5265A-6B4C-E045-B1C8-9F527090F419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944BB4-5F2D-FA49-AD48-301AC5A04DE6}"/>
              </a:ext>
            </a:extLst>
          </p:cNvPr>
          <p:cNvGrpSpPr/>
          <p:nvPr/>
        </p:nvGrpSpPr>
        <p:grpSpPr>
          <a:xfrm>
            <a:off x="2086707" y="525313"/>
            <a:ext cx="1935581" cy="1063515"/>
            <a:chOff x="2086707" y="525313"/>
            <a:chExt cx="1935581" cy="1063515"/>
          </a:xfrm>
        </p:grpSpPr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4D74B2BF-0960-432A-83DF-8C4798F01164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Bent 9">
              <a:extLst>
                <a:ext uri="{FF2B5EF4-FFF2-40B4-BE49-F238E27FC236}">
                  <a16:creationId xmlns:a16="http://schemas.microsoft.com/office/drawing/2014/main" id="{043992F7-EA7C-2449-AE41-39DB86EBB6CE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97ACBD-0A7D-447A-9AB8-9C295ABB6DF8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D73C7DE5-1D98-8F45-8B9B-5523648D9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44638"/>
              </p:ext>
            </p:extLst>
          </p:nvPr>
        </p:nvGraphicFramePr>
        <p:xfrm>
          <a:off x="-684638" y="998285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EBBA7FC5-0300-7842-9CAB-8E4999D2C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78712"/>
              </p:ext>
            </p:extLst>
          </p:nvPr>
        </p:nvGraphicFramePr>
        <p:xfrm>
          <a:off x="699389" y="1807611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0AC77623-C284-134A-9F0A-AD76991A8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60553"/>
              </p:ext>
            </p:extLst>
          </p:nvPr>
        </p:nvGraphicFramePr>
        <p:xfrm>
          <a:off x="2068395" y="2605756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F1296F-546A-2E47-9613-17BA252BEBDD}"/>
              </a:ext>
            </a:extLst>
          </p:cNvPr>
          <p:cNvCxnSpPr>
            <a:cxnSpLocks/>
          </p:cNvCxnSpPr>
          <p:nvPr/>
        </p:nvCxnSpPr>
        <p:spPr>
          <a:xfrm rot="1800000">
            <a:off x="-112200" y="3896608"/>
            <a:ext cx="7852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2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13788</TotalTime>
  <Words>31</Words>
  <Application>Microsoft Macintosh PowerPoint</Application>
  <PresentationFormat>On-screen Show (4:3)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López de Diego</dc:creator>
  <cp:lastModifiedBy>Joseph Picone</cp:lastModifiedBy>
  <cp:revision>292</cp:revision>
  <dcterms:created xsi:type="dcterms:W3CDTF">2016-10-27T01:02:21Z</dcterms:created>
  <dcterms:modified xsi:type="dcterms:W3CDTF">2019-02-02T15:57:37Z</dcterms:modified>
</cp:coreProperties>
</file>