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0" r:id="rId2"/>
    <p:sldId id="275" r:id="rId3"/>
    <p:sldId id="276" r:id="rId4"/>
    <p:sldId id="282" r:id="rId5"/>
    <p:sldId id="283" r:id="rId6"/>
    <p:sldId id="277" r:id="rId7"/>
    <p:sldId id="278" r:id="rId8"/>
    <p:sldId id="279" r:id="rId9"/>
    <p:sldId id="281" r:id="rId10"/>
    <p:sldId id="284" r:id="rId11"/>
    <p:sldId id="285" r:id="rId12"/>
    <p:sldId id="286" r:id="rId13"/>
    <p:sldId id="287" r:id="rId14"/>
    <p:sldId id="288" r:id="rId15"/>
    <p:sldId id="289" r:id="rId16"/>
  </p:sldIdLst>
  <p:sldSz cx="18288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5280" autoAdjust="0"/>
  </p:normalViewPr>
  <p:slideViewPr>
    <p:cSldViewPr snapToGrid="0">
      <p:cViewPr varScale="1">
        <p:scale>
          <a:sx n="86" d="100"/>
          <a:sy n="86" d="100"/>
        </p:scale>
        <p:origin x="138" y="210"/>
      </p:cViewPr>
      <p:guideLst>
        <p:guide orient="horz"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F89F-52F8-4F03-87EB-19BAA8A560B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875A6-9D03-4636-B619-E0857D04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96484"/>
            <a:ext cx="13716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02717"/>
            <a:ext cx="13716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86834"/>
            <a:ext cx="39433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86834"/>
            <a:ext cx="1160145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79652"/>
            <a:ext cx="157734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119285"/>
            <a:ext cx="157734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434167"/>
            <a:ext cx="77724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434167"/>
            <a:ext cx="77724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3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486834"/>
            <a:ext cx="157734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241551"/>
            <a:ext cx="773668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340100"/>
            <a:ext cx="773668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41551"/>
            <a:ext cx="777478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340100"/>
            <a:ext cx="777478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09600"/>
            <a:ext cx="5898356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316567"/>
            <a:ext cx="92583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743200"/>
            <a:ext cx="5898356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09600"/>
            <a:ext cx="5898356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316567"/>
            <a:ext cx="92583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743200"/>
            <a:ext cx="5898356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86834"/>
            <a:ext cx="157734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434167"/>
            <a:ext cx="157734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FAC7-9529-4A9A-BF85-B7BA5F258E3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475134"/>
            <a:ext cx="6172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1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0.png"/><Relationship Id="rId24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9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22.png"/><Relationship Id="rId26" Type="http://schemas.openxmlformats.org/officeDocument/2006/relationships/image" Target="../media/image2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25" Type="http://schemas.openxmlformats.org/officeDocument/2006/relationships/image" Target="../media/image1.png"/><Relationship Id="rId2" Type="http://schemas.openxmlformats.org/officeDocument/2006/relationships/image" Target="../media/image1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4" Type="http://schemas.openxmlformats.org/officeDocument/2006/relationships/image" Target="../media/image28.png"/><Relationship Id="rId5" Type="http://schemas.openxmlformats.org/officeDocument/2006/relationships/image" Target="../media/image13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184C14-B227-44D4-997E-FB0F871DDFFE}"/>
              </a:ext>
            </a:extLst>
          </p:cNvPr>
          <p:cNvGrpSpPr/>
          <p:nvPr/>
        </p:nvGrpSpPr>
        <p:grpSpPr>
          <a:xfrm>
            <a:off x="9574359" y="3066121"/>
            <a:ext cx="1935581" cy="1063515"/>
            <a:chOff x="2086707" y="525313"/>
            <a:chExt cx="1935581" cy="1063515"/>
          </a:xfrm>
        </p:grpSpPr>
        <p:sp>
          <p:nvSpPr>
            <p:cNvPr id="5" name="Arrow: Bent 9">
              <a:extLst>
                <a:ext uri="{FF2B5EF4-FFF2-40B4-BE49-F238E27FC236}">
                  <a16:creationId xmlns:a16="http://schemas.microsoft.com/office/drawing/2014/main" id="{22D14CD7-1236-4CEA-B6B2-A86B9F9A772B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rrow: Bent 9">
              <a:extLst>
                <a:ext uri="{FF2B5EF4-FFF2-40B4-BE49-F238E27FC236}">
                  <a16:creationId xmlns:a16="http://schemas.microsoft.com/office/drawing/2014/main" id="{869CE398-E307-49C5-8F8C-E53F51B316E3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D38056-09E6-4E3A-B2D6-EFAEA416E52A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E8B71B-E452-4C43-9384-3B1E2E46A128}"/>
              </a:ext>
            </a:extLst>
          </p:cNvPr>
          <p:cNvGrpSpPr/>
          <p:nvPr/>
        </p:nvGrpSpPr>
        <p:grpSpPr>
          <a:xfrm>
            <a:off x="8219508" y="2252014"/>
            <a:ext cx="1935581" cy="1063515"/>
            <a:chOff x="2086707" y="525313"/>
            <a:chExt cx="1935581" cy="1063515"/>
          </a:xfrm>
        </p:grpSpPr>
        <p:sp>
          <p:nvSpPr>
            <p:cNvPr id="9" name="Arrow: Bent 9">
              <a:extLst>
                <a:ext uri="{FF2B5EF4-FFF2-40B4-BE49-F238E27FC236}">
                  <a16:creationId xmlns:a16="http://schemas.microsoft.com/office/drawing/2014/main" id="{E36A6CC6-2F80-48A3-B9D7-8ADD23B2F1C7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60474381-8751-4C42-8818-5DC9B77619E1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9C727D-CD10-4A1C-ADD1-8974BB05A6DB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E5728-A6CA-4877-BEAC-01B67E65310C}"/>
              </a:ext>
            </a:extLst>
          </p:cNvPr>
          <p:cNvGrpSpPr/>
          <p:nvPr/>
        </p:nvGrpSpPr>
        <p:grpSpPr>
          <a:xfrm>
            <a:off x="6859429" y="1462016"/>
            <a:ext cx="1935581" cy="1063515"/>
            <a:chOff x="2086707" y="525313"/>
            <a:chExt cx="1935581" cy="1063515"/>
          </a:xfrm>
        </p:grpSpPr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CD14CD02-03AD-4064-8F99-16D7B413BAD1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rrow: Bent 9">
              <a:extLst>
                <a:ext uri="{FF2B5EF4-FFF2-40B4-BE49-F238E27FC236}">
                  <a16:creationId xmlns:a16="http://schemas.microsoft.com/office/drawing/2014/main" id="{318D2D06-3DDF-44FD-9035-C46D0EAEF0B4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453158-0AE2-4F8D-9F77-13387A5A3F8F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246E3C47-089C-4EAA-955D-CA371F8F5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36184"/>
              </p:ext>
            </p:extLst>
          </p:nvPr>
        </p:nvGraphicFramePr>
        <p:xfrm>
          <a:off x="4088084" y="1934988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D02C2B15-DB17-41B7-8AFD-4735BD38C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69633"/>
              </p:ext>
            </p:extLst>
          </p:nvPr>
        </p:nvGraphicFramePr>
        <p:xfrm>
          <a:off x="5472111" y="2744314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6854FF8A-F265-440B-BF6A-BAB3BBB10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78138"/>
              </p:ext>
            </p:extLst>
          </p:nvPr>
        </p:nvGraphicFramePr>
        <p:xfrm>
          <a:off x="6841117" y="3542459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823354-8443-4A99-8360-0E3004813495}"/>
              </a:ext>
            </a:extLst>
          </p:cNvPr>
          <p:cNvCxnSpPr>
            <a:cxnSpLocks/>
          </p:cNvCxnSpPr>
          <p:nvPr/>
        </p:nvCxnSpPr>
        <p:spPr>
          <a:xfrm rot="1800000">
            <a:off x="4660522" y="4833311"/>
            <a:ext cx="785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0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19550-DCD9-4C5A-94BB-EDAFBE9D1C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1257" r="9379" b="5423"/>
          <a:stretch/>
        </p:blipFill>
        <p:spPr bwMode="auto">
          <a:xfrm>
            <a:off x="6418262" y="3211195"/>
            <a:ext cx="5451475" cy="2721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02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E2BC6-6A41-41DF-80A2-50D3B81AA1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9926" r="8880" b="4779"/>
          <a:stretch/>
        </p:blipFill>
        <p:spPr bwMode="auto">
          <a:xfrm>
            <a:off x="6367462" y="3168650"/>
            <a:ext cx="5553075" cy="280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70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0BD78-9EAE-4896-AACB-F126738C88F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10143" r="7953" b="5672"/>
          <a:stretch/>
        </p:blipFill>
        <p:spPr bwMode="auto">
          <a:xfrm>
            <a:off x="6335712" y="3181350"/>
            <a:ext cx="5616575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08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43A2CE-04F2-483C-92FB-84E9FBC5CF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900" r="8809"/>
          <a:stretch/>
        </p:blipFill>
        <p:spPr bwMode="auto">
          <a:xfrm>
            <a:off x="6423025" y="3152775"/>
            <a:ext cx="5441950" cy="2838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04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8D096-5A8F-4EF2-9331-B66AD34DDE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7993" r="7246" b="3826"/>
          <a:stretch/>
        </p:blipFill>
        <p:spPr bwMode="auto">
          <a:xfrm>
            <a:off x="6264275" y="3163570"/>
            <a:ext cx="5759450" cy="2816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70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A5267-964F-494D-8D6E-D23F2A4B75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r="30167" b="4835"/>
          <a:stretch/>
        </p:blipFill>
        <p:spPr bwMode="auto">
          <a:xfrm>
            <a:off x="6537007" y="2767012"/>
            <a:ext cx="5213985" cy="360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3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0219" y="1462617"/>
            <a:ext cx="14607881" cy="6110381"/>
            <a:chOff x="-326181" y="1660737"/>
            <a:chExt cx="14607881" cy="6110381"/>
          </a:xfrm>
        </p:grpSpPr>
        <p:grpSp>
          <p:nvGrpSpPr>
            <p:cNvPr id="163" name="Group 162"/>
            <p:cNvGrpSpPr/>
            <p:nvPr/>
          </p:nvGrpSpPr>
          <p:grpSpPr>
            <a:xfrm>
              <a:off x="2338537" y="3445418"/>
              <a:ext cx="2520253" cy="1079484"/>
              <a:chOff x="2693071" y="3682464"/>
              <a:chExt cx="2822518" cy="797843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693071" y="3682464"/>
                <a:ext cx="2212918" cy="188243"/>
                <a:chOff x="7754591" y="2226647"/>
                <a:chExt cx="2597789" cy="221816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rgbClr val="E7F2F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845471" y="3834864"/>
                <a:ext cx="2212918" cy="188243"/>
                <a:chOff x="7754591" y="2226647"/>
                <a:chExt cx="2597789" cy="221816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rgbClr val="E7F2F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2997871" y="3987264"/>
                <a:ext cx="2212918" cy="188243"/>
                <a:chOff x="7754591" y="2226647"/>
                <a:chExt cx="2597789" cy="221816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rgbClr val="E7F2F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50271" y="4139664"/>
                <a:ext cx="2212918" cy="188243"/>
                <a:chOff x="7754591" y="2226647"/>
                <a:chExt cx="2597789" cy="221816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rgbClr val="E7F2F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3302671" y="4292064"/>
                <a:ext cx="2212918" cy="188243"/>
                <a:chOff x="7754591" y="2226647"/>
                <a:chExt cx="2597789" cy="221816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rgbClr val="E7F2F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5716476" y="2038574"/>
              <a:ext cx="1952560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Sequential Modeler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32407" y="1884274"/>
              <a:ext cx="3785079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Temporal and Spatial</a:t>
              </a:r>
              <a:b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</a:b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Context Analysis by Deep Learning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12963" y="4225892"/>
              <a:ext cx="3736822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Hidden Markov Models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94000" y="4405694"/>
              <a:ext cx="3736822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Stacked Denoising Autoencoders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326181" y="2157511"/>
              <a:ext cx="3382345" cy="2271120"/>
              <a:chOff x="768279" y="1411345"/>
              <a:chExt cx="3382345" cy="227112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637771" y="1411345"/>
                <a:ext cx="1660940" cy="2271120"/>
                <a:chOff x="2928756" y="1501174"/>
                <a:chExt cx="1104053" cy="1285569"/>
              </a:xfrm>
            </p:grpSpPr>
            <p:sp>
              <p:nvSpPr>
                <p:cNvPr id="48" name="Can 42"/>
                <p:cNvSpPr/>
                <p:nvPr/>
              </p:nvSpPr>
              <p:spPr>
                <a:xfrm>
                  <a:off x="2928760" y="2439026"/>
                  <a:ext cx="1104049" cy="347717"/>
                </a:xfrm>
                <a:prstGeom prst="can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Can 43"/>
                <p:cNvSpPr/>
                <p:nvPr/>
              </p:nvSpPr>
              <p:spPr>
                <a:xfrm>
                  <a:off x="2928756" y="2126221"/>
                  <a:ext cx="1104049" cy="347717"/>
                </a:xfrm>
                <a:prstGeom prst="can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Can 44"/>
                <p:cNvSpPr/>
                <p:nvPr/>
              </p:nvSpPr>
              <p:spPr>
                <a:xfrm>
                  <a:off x="2928756" y="1812575"/>
                  <a:ext cx="1104049" cy="347717"/>
                </a:xfrm>
                <a:prstGeom prst="can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Can 45"/>
                <p:cNvSpPr/>
                <p:nvPr/>
              </p:nvSpPr>
              <p:spPr>
                <a:xfrm>
                  <a:off x="2928757" y="1501174"/>
                  <a:ext cx="1104049" cy="347717"/>
                </a:xfrm>
                <a:prstGeom prst="can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812659" y="2163417"/>
                <a:ext cx="3337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TUH EEG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68279" y="2711484"/>
                <a:ext cx="3337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Corpus</a:t>
                </a: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>
              <a:off x="2054458" y="2747170"/>
              <a:ext cx="620889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532670" y="3063152"/>
              <a:ext cx="0" cy="464106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135789" y="2028431"/>
              <a:ext cx="3099351" cy="255055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230831" y="2220880"/>
              <a:ext cx="2899880" cy="1992051"/>
              <a:chOff x="2594085" y="3732096"/>
              <a:chExt cx="2786847" cy="213731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946400" y="3732096"/>
                <a:ext cx="2312251" cy="1204994"/>
                <a:chOff x="961368" y="4059520"/>
                <a:chExt cx="2312251" cy="1204994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 rot="2603054">
                  <a:off x="961368" y="4811931"/>
                  <a:ext cx="443345" cy="452583"/>
                  <a:chOff x="1176457" y="4770782"/>
                  <a:chExt cx="443345" cy="452583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176457" y="4770783"/>
                    <a:ext cx="443345" cy="452582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0" name="Curved Connector 125"/>
                  <p:cNvCxnSpPr>
                    <a:stCxn id="99" idx="0"/>
                    <a:endCxn id="99" idx="2"/>
                  </p:cNvCxnSpPr>
                  <p:nvPr/>
                </p:nvCxnSpPr>
                <p:spPr>
                  <a:xfrm rot="16200000" flipH="1" flipV="1">
                    <a:off x="1174148" y="4773091"/>
                    <a:ext cx="226291" cy="221673"/>
                  </a:xfrm>
                  <a:prstGeom prst="curvedConnector4">
                    <a:avLst>
                      <a:gd name="adj1" fmla="val -117347"/>
                      <a:gd name="adj2" fmla="val 203125"/>
                    </a:avLst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 rot="2603054">
                  <a:off x="1792322" y="4794074"/>
                  <a:ext cx="443345" cy="452583"/>
                  <a:chOff x="1176457" y="4770782"/>
                  <a:chExt cx="443345" cy="452583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1176457" y="4770783"/>
                    <a:ext cx="443345" cy="452582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8" name="Curved Connector 144"/>
                  <p:cNvCxnSpPr>
                    <a:stCxn id="97" idx="0"/>
                    <a:endCxn id="97" idx="2"/>
                  </p:cNvCxnSpPr>
                  <p:nvPr/>
                </p:nvCxnSpPr>
                <p:spPr>
                  <a:xfrm rot="16200000" flipH="1" flipV="1">
                    <a:off x="1174148" y="4773091"/>
                    <a:ext cx="226291" cy="221673"/>
                  </a:xfrm>
                  <a:prstGeom prst="curvedConnector4">
                    <a:avLst>
                      <a:gd name="adj1" fmla="val -117347"/>
                      <a:gd name="adj2" fmla="val 203125"/>
                    </a:avLst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 rot="2603054">
                  <a:off x="2649027" y="4794072"/>
                  <a:ext cx="443345" cy="452583"/>
                  <a:chOff x="1176457" y="4770782"/>
                  <a:chExt cx="443345" cy="452583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1176457" y="4770783"/>
                    <a:ext cx="443345" cy="452582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6" name="Curved Connector 147"/>
                  <p:cNvCxnSpPr>
                    <a:stCxn id="95" idx="0"/>
                    <a:endCxn id="95" idx="2"/>
                  </p:cNvCxnSpPr>
                  <p:nvPr/>
                </p:nvCxnSpPr>
                <p:spPr>
                  <a:xfrm rot="16200000" flipH="1" flipV="1">
                    <a:off x="1174148" y="4773091"/>
                    <a:ext cx="226291" cy="221673"/>
                  </a:xfrm>
                  <a:prstGeom prst="curvedConnector4">
                    <a:avLst>
                      <a:gd name="adj1" fmla="val -117347"/>
                      <a:gd name="adj2" fmla="val 203125"/>
                    </a:avLst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Arrow Connector 87"/>
                <p:cNvCxnSpPr>
                  <a:stCxn id="99" idx="7"/>
                  <a:endCxn id="97" idx="3"/>
                </p:cNvCxnSpPr>
                <p:nvPr/>
              </p:nvCxnSpPr>
              <p:spPr>
                <a:xfrm flipV="1">
                  <a:off x="1406868" y="5028990"/>
                  <a:ext cx="383299" cy="60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97" idx="7"/>
                  <a:endCxn id="95" idx="3"/>
                </p:cNvCxnSpPr>
                <p:nvPr/>
              </p:nvCxnSpPr>
              <p:spPr>
                <a:xfrm>
                  <a:off x="2237822" y="5011742"/>
                  <a:ext cx="409050" cy="17246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1105048" y="4059520"/>
                      <a:ext cx="422525" cy="396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11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5048" y="4059520"/>
                      <a:ext cx="422525" cy="3962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5556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1978071" y="4077809"/>
                      <a:ext cx="422525" cy="396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22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TextBox 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8071" y="4077809"/>
                      <a:ext cx="422525" cy="3962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6944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2851094" y="4096547"/>
                      <a:ext cx="422525" cy="396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33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Box 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1094" y="4096547"/>
                      <a:ext cx="422525" cy="3962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316310" y="4538314"/>
                      <a:ext cx="309641" cy="396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12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6310" y="4538314"/>
                      <a:ext cx="309641" cy="3962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433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2168011" y="4554604"/>
                      <a:ext cx="309641" cy="396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23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8011" y="4554604"/>
                      <a:ext cx="309641" cy="3962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47170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2" name="Group 71"/>
              <p:cNvGrpSpPr/>
              <p:nvPr/>
            </p:nvGrpSpPr>
            <p:grpSpPr>
              <a:xfrm>
                <a:off x="2690568" y="5237565"/>
                <a:ext cx="822036" cy="618838"/>
                <a:chOff x="1440873" y="5049454"/>
                <a:chExt cx="822036" cy="618838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1440873" y="5049454"/>
                  <a:ext cx="0" cy="61883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1440873" y="5668291"/>
                  <a:ext cx="82203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Freeform 178"/>
                <p:cNvSpPr/>
                <p:nvPr/>
              </p:nvSpPr>
              <p:spPr>
                <a:xfrm>
                  <a:off x="1468582" y="5132582"/>
                  <a:ext cx="665067" cy="517236"/>
                </a:xfrm>
                <a:custGeom>
                  <a:avLst/>
                  <a:gdLst>
                    <a:gd name="connsiteX0" fmla="*/ 0 w 665067"/>
                    <a:gd name="connsiteY0" fmla="*/ 517236 h 517236"/>
                    <a:gd name="connsiteX1" fmla="*/ 46182 w 665067"/>
                    <a:gd name="connsiteY1" fmla="*/ 489527 h 517236"/>
                    <a:gd name="connsiteX2" fmla="*/ 83127 w 665067"/>
                    <a:gd name="connsiteY2" fmla="*/ 434109 h 517236"/>
                    <a:gd name="connsiteX3" fmla="*/ 110836 w 665067"/>
                    <a:gd name="connsiteY3" fmla="*/ 378691 h 517236"/>
                    <a:gd name="connsiteX4" fmla="*/ 157018 w 665067"/>
                    <a:gd name="connsiteY4" fmla="*/ 295563 h 517236"/>
                    <a:gd name="connsiteX5" fmla="*/ 184727 w 665067"/>
                    <a:gd name="connsiteY5" fmla="*/ 240145 h 517236"/>
                    <a:gd name="connsiteX6" fmla="*/ 212436 w 665067"/>
                    <a:gd name="connsiteY6" fmla="*/ 221672 h 517236"/>
                    <a:gd name="connsiteX7" fmla="*/ 277091 w 665067"/>
                    <a:gd name="connsiteY7" fmla="*/ 193963 h 517236"/>
                    <a:gd name="connsiteX8" fmla="*/ 360218 w 665067"/>
                    <a:gd name="connsiteY8" fmla="*/ 184727 h 517236"/>
                    <a:gd name="connsiteX9" fmla="*/ 387927 w 665067"/>
                    <a:gd name="connsiteY9" fmla="*/ 175491 h 517236"/>
                    <a:gd name="connsiteX10" fmla="*/ 406400 w 665067"/>
                    <a:gd name="connsiteY10" fmla="*/ 147782 h 517236"/>
                    <a:gd name="connsiteX11" fmla="*/ 434109 w 665067"/>
                    <a:gd name="connsiteY11" fmla="*/ 64654 h 517236"/>
                    <a:gd name="connsiteX12" fmla="*/ 461818 w 665067"/>
                    <a:gd name="connsiteY12" fmla="*/ 9236 h 517236"/>
                    <a:gd name="connsiteX13" fmla="*/ 489527 w 665067"/>
                    <a:gd name="connsiteY13" fmla="*/ 0 h 517236"/>
                    <a:gd name="connsiteX14" fmla="*/ 517236 w 665067"/>
                    <a:gd name="connsiteY14" fmla="*/ 18472 h 517236"/>
                    <a:gd name="connsiteX15" fmla="*/ 535709 w 665067"/>
                    <a:gd name="connsiteY15" fmla="*/ 73891 h 517236"/>
                    <a:gd name="connsiteX16" fmla="*/ 544945 w 665067"/>
                    <a:gd name="connsiteY16" fmla="*/ 120072 h 517236"/>
                    <a:gd name="connsiteX17" fmla="*/ 554182 w 665067"/>
                    <a:gd name="connsiteY17" fmla="*/ 203200 h 517236"/>
                    <a:gd name="connsiteX18" fmla="*/ 581891 w 665067"/>
                    <a:gd name="connsiteY18" fmla="*/ 258618 h 517236"/>
                    <a:gd name="connsiteX19" fmla="*/ 591127 w 665067"/>
                    <a:gd name="connsiteY19" fmla="*/ 286327 h 517236"/>
                    <a:gd name="connsiteX20" fmla="*/ 609600 w 665067"/>
                    <a:gd name="connsiteY20" fmla="*/ 314036 h 517236"/>
                    <a:gd name="connsiteX21" fmla="*/ 628073 w 665067"/>
                    <a:gd name="connsiteY21" fmla="*/ 369454 h 517236"/>
                    <a:gd name="connsiteX22" fmla="*/ 646545 w 665067"/>
                    <a:gd name="connsiteY22" fmla="*/ 397163 h 517236"/>
                    <a:gd name="connsiteX23" fmla="*/ 665018 w 665067"/>
                    <a:gd name="connsiteY23" fmla="*/ 471054 h 51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65067" h="517236">
                      <a:moveTo>
                        <a:pt x="0" y="517236"/>
                      </a:moveTo>
                      <a:cubicBezTo>
                        <a:pt x="15394" y="508000"/>
                        <a:pt x="33488" y="502221"/>
                        <a:pt x="46182" y="489527"/>
                      </a:cubicBezTo>
                      <a:cubicBezTo>
                        <a:pt x="61881" y="473828"/>
                        <a:pt x="83127" y="434109"/>
                        <a:pt x="83127" y="434109"/>
                      </a:cubicBezTo>
                      <a:cubicBezTo>
                        <a:pt x="116809" y="333061"/>
                        <a:pt x="63092" y="486114"/>
                        <a:pt x="110836" y="378691"/>
                      </a:cubicBezTo>
                      <a:cubicBezTo>
                        <a:pt x="147002" y="297318"/>
                        <a:pt x="106442" y="346139"/>
                        <a:pt x="157018" y="295563"/>
                      </a:cubicBezTo>
                      <a:cubicBezTo>
                        <a:pt x="164530" y="273025"/>
                        <a:pt x="166821" y="258051"/>
                        <a:pt x="184727" y="240145"/>
                      </a:cubicBezTo>
                      <a:cubicBezTo>
                        <a:pt x="192576" y="232296"/>
                        <a:pt x="202798" y="227179"/>
                        <a:pt x="212436" y="221672"/>
                      </a:cubicBezTo>
                      <a:cubicBezTo>
                        <a:pt x="226286" y="213758"/>
                        <a:pt x="258809" y="197010"/>
                        <a:pt x="277091" y="193963"/>
                      </a:cubicBezTo>
                      <a:cubicBezTo>
                        <a:pt x="304591" y="189380"/>
                        <a:pt x="332509" y="187806"/>
                        <a:pt x="360218" y="184727"/>
                      </a:cubicBezTo>
                      <a:cubicBezTo>
                        <a:pt x="369454" y="181648"/>
                        <a:pt x="380324" y="181573"/>
                        <a:pt x="387927" y="175491"/>
                      </a:cubicBezTo>
                      <a:cubicBezTo>
                        <a:pt x="396595" y="168556"/>
                        <a:pt x="401892" y="157926"/>
                        <a:pt x="406400" y="147782"/>
                      </a:cubicBezTo>
                      <a:cubicBezTo>
                        <a:pt x="406403" y="147775"/>
                        <a:pt x="429490" y="78513"/>
                        <a:pt x="434109" y="64654"/>
                      </a:cubicBezTo>
                      <a:cubicBezTo>
                        <a:pt x="440194" y="46400"/>
                        <a:pt x="445540" y="22258"/>
                        <a:pt x="461818" y="9236"/>
                      </a:cubicBezTo>
                      <a:cubicBezTo>
                        <a:pt x="469421" y="3154"/>
                        <a:pt x="480291" y="3079"/>
                        <a:pt x="489527" y="0"/>
                      </a:cubicBezTo>
                      <a:cubicBezTo>
                        <a:pt x="498763" y="6157"/>
                        <a:pt x="511353" y="9059"/>
                        <a:pt x="517236" y="18472"/>
                      </a:cubicBezTo>
                      <a:cubicBezTo>
                        <a:pt x="527556" y="34984"/>
                        <a:pt x="531890" y="54797"/>
                        <a:pt x="535709" y="73891"/>
                      </a:cubicBezTo>
                      <a:cubicBezTo>
                        <a:pt x="538788" y="89285"/>
                        <a:pt x="542725" y="104531"/>
                        <a:pt x="544945" y="120072"/>
                      </a:cubicBezTo>
                      <a:cubicBezTo>
                        <a:pt x="548888" y="147672"/>
                        <a:pt x="549599" y="175699"/>
                        <a:pt x="554182" y="203200"/>
                      </a:cubicBezTo>
                      <a:cubicBezTo>
                        <a:pt x="558431" y="228695"/>
                        <a:pt x="567706" y="237340"/>
                        <a:pt x="581891" y="258618"/>
                      </a:cubicBezTo>
                      <a:cubicBezTo>
                        <a:pt x="584970" y="267854"/>
                        <a:pt x="586773" y="277619"/>
                        <a:pt x="591127" y="286327"/>
                      </a:cubicBezTo>
                      <a:cubicBezTo>
                        <a:pt x="596091" y="296256"/>
                        <a:pt x="605091" y="303892"/>
                        <a:pt x="609600" y="314036"/>
                      </a:cubicBezTo>
                      <a:cubicBezTo>
                        <a:pt x="617508" y="331830"/>
                        <a:pt x="617272" y="353252"/>
                        <a:pt x="628073" y="369454"/>
                      </a:cubicBezTo>
                      <a:cubicBezTo>
                        <a:pt x="634230" y="378690"/>
                        <a:pt x="642037" y="387019"/>
                        <a:pt x="646545" y="397163"/>
                      </a:cubicBezTo>
                      <a:cubicBezTo>
                        <a:pt x="666965" y="443109"/>
                        <a:pt x="665018" y="437952"/>
                        <a:pt x="665018" y="471054"/>
                      </a:cubicBezTo>
                    </a:path>
                  </a:pathLst>
                </a:custGeom>
                <a:noFill/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3" name="Straight Arrow Connector 72"/>
              <p:cNvCxnSpPr/>
              <p:nvPr/>
            </p:nvCxnSpPr>
            <p:spPr>
              <a:xfrm flipV="1">
                <a:off x="3644642" y="5241339"/>
                <a:ext cx="0" cy="6188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644642" y="5860177"/>
                <a:ext cx="82203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4558896" y="5239271"/>
                <a:ext cx="0" cy="6188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558896" y="5858108"/>
                <a:ext cx="82203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eform 188"/>
              <p:cNvSpPr/>
              <p:nvPr/>
            </p:nvSpPr>
            <p:spPr>
              <a:xfrm>
                <a:off x="3676073" y="5315232"/>
                <a:ext cx="656114" cy="554182"/>
              </a:xfrm>
              <a:custGeom>
                <a:avLst/>
                <a:gdLst>
                  <a:gd name="connsiteX0" fmla="*/ 0 w 656114"/>
                  <a:gd name="connsiteY0" fmla="*/ 554182 h 554182"/>
                  <a:gd name="connsiteX1" fmla="*/ 73891 w 656114"/>
                  <a:gd name="connsiteY1" fmla="*/ 489527 h 554182"/>
                  <a:gd name="connsiteX2" fmla="*/ 83127 w 656114"/>
                  <a:gd name="connsiteY2" fmla="*/ 461818 h 554182"/>
                  <a:gd name="connsiteX3" fmla="*/ 101600 w 656114"/>
                  <a:gd name="connsiteY3" fmla="*/ 397164 h 554182"/>
                  <a:gd name="connsiteX4" fmla="*/ 120072 w 656114"/>
                  <a:gd name="connsiteY4" fmla="*/ 286327 h 554182"/>
                  <a:gd name="connsiteX5" fmla="*/ 129309 w 656114"/>
                  <a:gd name="connsiteY5" fmla="*/ 240145 h 554182"/>
                  <a:gd name="connsiteX6" fmla="*/ 147782 w 656114"/>
                  <a:gd name="connsiteY6" fmla="*/ 184727 h 554182"/>
                  <a:gd name="connsiteX7" fmla="*/ 166254 w 656114"/>
                  <a:gd name="connsiteY7" fmla="*/ 157018 h 554182"/>
                  <a:gd name="connsiteX8" fmla="*/ 221672 w 656114"/>
                  <a:gd name="connsiteY8" fmla="*/ 138545 h 554182"/>
                  <a:gd name="connsiteX9" fmla="*/ 240145 w 656114"/>
                  <a:gd name="connsiteY9" fmla="*/ 110836 h 554182"/>
                  <a:gd name="connsiteX10" fmla="*/ 267854 w 656114"/>
                  <a:gd name="connsiteY10" fmla="*/ 83127 h 554182"/>
                  <a:gd name="connsiteX11" fmla="*/ 286327 w 656114"/>
                  <a:gd name="connsiteY11" fmla="*/ 27709 h 554182"/>
                  <a:gd name="connsiteX12" fmla="*/ 304800 w 656114"/>
                  <a:gd name="connsiteY12" fmla="*/ 0 h 554182"/>
                  <a:gd name="connsiteX13" fmla="*/ 350982 w 656114"/>
                  <a:gd name="connsiteY13" fmla="*/ 9236 h 554182"/>
                  <a:gd name="connsiteX14" fmla="*/ 406400 w 656114"/>
                  <a:gd name="connsiteY14" fmla="*/ 64655 h 554182"/>
                  <a:gd name="connsiteX15" fmla="*/ 452582 w 656114"/>
                  <a:gd name="connsiteY15" fmla="*/ 147782 h 554182"/>
                  <a:gd name="connsiteX16" fmla="*/ 471054 w 656114"/>
                  <a:gd name="connsiteY16" fmla="*/ 175491 h 554182"/>
                  <a:gd name="connsiteX17" fmla="*/ 498763 w 656114"/>
                  <a:gd name="connsiteY17" fmla="*/ 193964 h 554182"/>
                  <a:gd name="connsiteX18" fmla="*/ 517236 w 656114"/>
                  <a:gd name="connsiteY18" fmla="*/ 221673 h 554182"/>
                  <a:gd name="connsiteX19" fmla="*/ 535709 w 656114"/>
                  <a:gd name="connsiteY19" fmla="*/ 277091 h 554182"/>
                  <a:gd name="connsiteX20" fmla="*/ 581891 w 656114"/>
                  <a:gd name="connsiteY20" fmla="*/ 424873 h 554182"/>
                  <a:gd name="connsiteX21" fmla="*/ 609600 w 656114"/>
                  <a:gd name="connsiteY21" fmla="*/ 434109 h 554182"/>
                  <a:gd name="connsiteX22" fmla="*/ 655782 w 656114"/>
                  <a:gd name="connsiteY22" fmla="*/ 517236 h 554182"/>
                  <a:gd name="connsiteX23" fmla="*/ 655782 w 656114"/>
                  <a:gd name="connsiteY23" fmla="*/ 526473 h 55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6114" h="554182">
                    <a:moveTo>
                      <a:pt x="0" y="554182"/>
                    </a:moveTo>
                    <a:cubicBezTo>
                      <a:pt x="11482" y="544996"/>
                      <a:pt x="61992" y="507376"/>
                      <a:pt x="73891" y="489527"/>
                    </a:cubicBezTo>
                    <a:cubicBezTo>
                      <a:pt x="79291" y="481426"/>
                      <a:pt x="80452" y="471179"/>
                      <a:pt x="83127" y="461818"/>
                    </a:cubicBezTo>
                    <a:cubicBezTo>
                      <a:pt x="106314" y="380661"/>
                      <a:pt x="79459" y="463581"/>
                      <a:pt x="101600" y="397164"/>
                    </a:cubicBezTo>
                    <a:cubicBezTo>
                      <a:pt x="116670" y="276603"/>
                      <a:pt x="102638" y="364780"/>
                      <a:pt x="120072" y="286327"/>
                    </a:cubicBezTo>
                    <a:cubicBezTo>
                      <a:pt x="123478" y="271002"/>
                      <a:pt x="125178" y="255291"/>
                      <a:pt x="129309" y="240145"/>
                    </a:cubicBezTo>
                    <a:cubicBezTo>
                      <a:pt x="134433" y="221359"/>
                      <a:pt x="136981" y="200929"/>
                      <a:pt x="147782" y="184727"/>
                    </a:cubicBezTo>
                    <a:cubicBezTo>
                      <a:pt x="153939" y="175491"/>
                      <a:pt x="156841" y="162901"/>
                      <a:pt x="166254" y="157018"/>
                    </a:cubicBezTo>
                    <a:cubicBezTo>
                      <a:pt x="182766" y="146698"/>
                      <a:pt x="221672" y="138545"/>
                      <a:pt x="221672" y="138545"/>
                    </a:cubicBezTo>
                    <a:cubicBezTo>
                      <a:pt x="227830" y="129309"/>
                      <a:pt x="233038" y="119364"/>
                      <a:pt x="240145" y="110836"/>
                    </a:cubicBezTo>
                    <a:cubicBezTo>
                      <a:pt x="248507" y="100801"/>
                      <a:pt x="261510" y="94545"/>
                      <a:pt x="267854" y="83127"/>
                    </a:cubicBezTo>
                    <a:cubicBezTo>
                      <a:pt x="277310" y="66105"/>
                      <a:pt x="275526" y="43911"/>
                      <a:pt x="286327" y="27709"/>
                    </a:cubicBezTo>
                    <a:lnTo>
                      <a:pt x="304800" y="0"/>
                    </a:lnTo>
                    <a:cubicBezTo>
                      <a:pt x="320194" y="3079"/>
                      <a:pt x="336636" y="2860"/>
                      <a:pt x="350982" y="9236"/>
                    </a:cubicBezTo>
                    <a:cubicBezTo>
                      <a:pt x="383542" y="23707"/>
                      <a:pt x="388954" y="38486"/>
                      <a:pt x="406400" y="64655"/>
                    </a:cubicBezTo>
                    <a:cubicBezTo>
                      <a:pt x="422657" y="113427"/>
                      <a:pt x="410235" y="84261"/>
                      <a:pt x="452582" y="147782"/>
                    </a:cubicBezTo>
                    <a:cubicBezTo>
                      <a:pt x="458739" y="157018"/>
                      <a:pt x="461818" y="169333"/>
                      <a:pt x="471054" y="175491"/>
                    </a:cubicBezTo>
                    <a:lnTo>
                      <a:pt x="498763" y="193964"/>
                    </a:lnTo>
                    <a:cubicBezTo>
                      <a:pt x="504921" y="203200"/>
                      <a:pt x="512727" y="211529"/>
                      <a:pt x="517236" y="221673"/>
                    </a:cubicBezTo>
                    <a:cubicBezTo>
                      <a:pt x="525144" y="239467"/>
                      <a:pt x="535709" y="277091"/>
                      <a:pt x="535709" y="277091"/>
                    </a:cubicBezTo>
                    <a:cubicBezTo>
                      <a:pt x="538053" y="300535"/>
                      <a:pt x="534312" y="409014"/>
                      <a:pt x="581891" y="424873"/>
                    </a:cubicBezTo>
                    <a:lnTo>
                      <a:pt x="609600" y="434109"/>
                    </a:lnTo>
                    <a:cubicBezTo>
                      <a:pt x="637115" y="475381"/>
                      <a:pt x="646028" y="478221"/>
                      <a:pt x="655782" y="517236"/>
                    </a:cubicBezTo>
                    <a:cubicBezTo>
                      <a:pt x="656529" y="520223"/>
                      <a:pt x="655782" y="523394"/>
                      <a:pt x="655782" y="526473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89"/>
              <p:cNvSpPr/>
              <p:nvPr/>
            </p:nvSpPr>
            <p:spPr>
              <a:xfrm>
                <a:off x="4590473" y="5350108"/>
                <a:ext cx="692726" cy="498763"/>
              </a:xfrm>
              <a:custGeom>
                <a:avLst/>
                <a:gdLst>
                  <a:gd name="connsiteX0" fmla="*/ 0 w 692727"/>
                  <a:gd name="connsiteY0" fmla="*/ 489527 h 498763"/>
                  <a:gd name="connsiteX1" fmla="*/ 73891 w 692727"/>
                  <a:gd name="connsiteY1" fmla="*/ 471054 h 498763"/>
                  <a:gd name="connsiteX2" fmla="*/ 101600 w 692727"/>
                  <a:gd name="connsiteY2" fmla="*/ 452582 h 498763"/>
                  <a:gd name="connsiteX3" fmla="*/ 147782 w 692727"/>
                  <a:gd name="connsiteY3" fmla="*/ 406400 h 498763"/>
                  <a:gd name="connsiteX4" fmla="*/ 193963 w 692727"/>
                  <a:gd name="connsiteY4" fmla="*/ 360218 h 498763"/>
                  <a:gd name="connsiteX5" fmla="*/ 212436 w 692727"/>
                  <a:gd name="connsiteY5" fmla="*/ 304800 h 498763"/>
                  <a:gd name="connsiteX6" fmla="*/ 221672 w 692727"/>
                  <a:gd name="connsiteY6" fmla="*/ 277091 h 498763"/>
                  <a:gd name="connsiteX7" fmla="*/ 240145 w 692727"/>
                  <a:gd name="connsiteY7" fmla="*/ 249382 h 498763"/>
                  <a:gd name="connsiteX8" fmla="*/ 267854 w 692727"/>
                  <a:gd name="connsiteY8" fmla="*/ 129309 h 498763"/>
                  <a:gd name="connsiteX9" fmla="*/ 277091 w 692727"/>
                  <a:gd name="connsiteY9" fmla="*/ 101600 h 498763"/>
                  <a:gd name="connsiteX10" fmla="*/ 304800 w 692727"/>
                  <a:gd name="connsiteY10" fmla="*/ 83127 h 498763"/>
                  <a:gd name="connsiteX11" fmla="*/ 323272 w 692727"/>
                  <a:gd name="connsiteY11" fmla="*/ 27709 h 498763"/>
                  <a:gd name="connsiteX12" fmla="*/ 378691 w 692727"/>
                  <a:gd name="connsiteY12" fmla="*/ 9236 h 498763"/>
                  <a:gd name="connsiteX13" fmla="*/ 406400 w 692727"/>
                  <a:gd name="connsiteY13" fmla="*/ 0 h 498763"/>
                  <a:gd name="connsiteX14" fmla="*/ 461818 w 692727"/>
                  <a:gd name="connsiteY14" fmla="*/ 27709 h 498763"/>
                  <a:gd name="connsiteX15" fmla="*/ 471054 w 692727"/>
                  <a:gd name="connsiteY15" fmla="*/ 55418 h 498763"/>
                  <a:gd name="connsiteX16" fmla="*/ 489527 w 692727"/>
                  <a:gd name="connsiteY16" fmla="*/ 83127 h 498763"/>
                  <a:gd name="connsiteX17" fmla="*/ 517236 w 692727"/>
                  <a:gd name="connsiteY17" fmla="*/ 175491 h 498763"/>
                  <a:gd name="connsiteX18" fmla="*/ 535709 w 692727"/>
                  <a:gd name="connsiteY18" fmla="*/ 203200 h 498763"/>
                  <a:gd name="connsiteX19" fmla="*/ 591127 w 692727"/>
                  <a:gd name="connsiteY19" fmla="*/ 314036 h 498763"/>
                  <a:gd name="connsiteX20" fmla="*/ 609600 w 692727"/>
                  <a:gd name="connsiteY20" fmla="*/ 341745 h 498763"/>
                  <a:gd name="connsiteX21" fmla="*/ 628072 w 692727"/>
                  <a:gd name="connsiteY21" fmla="*/ 397163 h 498763"/>
                  <a:gd name="connsiteX22" fmla="*/ 646545 w 692727"/>
                  <a:gd name="connsiteY22" fmla="*/ 424873 h 498763"/>
                  <a:gd name="connsiteX23" fmla="*/ 655782 w 692727"/>
                  <a:gd name="connsiteY23" fmla="*/ 452582 h 498763"/>
                  <a:gd name="connsiteX24" fmla="*/ 692727 w 692727"/>
                  <a:gd name="connsiteY24" fmla="*/ 498763 h 4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92727" h="498763">
                    <a:moveTo>
                      <a:pt x="0" y="489527"/>
                    </a:moveTo>
                    <a:cubicBezTo>
                      <a:pt x="17572" y="486013"/>
                      <a:pt x="54953" y="480523"/>
                      <a:pt x="73891" y="471054"/>
                    </a:cubicBezTo>
                    <a:cubicBezTo>
                      <a:pt x="83820" y="466090"/>
                      <a:pt x="92364" y="458739"/>
                      <a:pt x="101600" y="452582"/>
                    </a:cubicBezTo>
                    <a:cubicBezTo>
                      <a:pt x="150858" y="378693"/>
                      <a:pt x="86207" y="467975"/>
                      <a:pt x="147782" y="406400"/>
                    </a:cubicBezTo>
                    <a:cubicBezTo>
                      <a:pt x="209361" y="344821"/>
                      <a:pt x="120068" y="409482"/>
                      <a:pt x="193963" y="360218"/>
                    </a:cubicBezTo>
                    <a:lnTo>
                      <a:pt x="212436" y="304800"/>
                    </a:lnTo>
                    <a:cubicBezTo>
                      <a:pt x="215515" y="295564"/>
                      <a:pt x="216271" y="285192"/>
                      <a:pt x="221672" y="277091"/>
                    </a:cubicBezTo>
                    <a:lnTo>
                      <a:pt x="240145" y="249382"/>
                    </a:lnTo>
                    <a:cubicBezTo>
                      <a:pt x="252135" y="165456"/>
                      <a:pt x="242498" y="205376"/>
                      <a:pt x="267854" y="129309"/>
                    </a:cubicBezTo>
                    <a:cubicBezTo>
                      <a:pt x="270933" y="120073"/>
                      <a:pt x="268990" y="107001"/>
                      <a:pt x="277091" y="101600"/>
                    </a:cubicBezTo>
                    <a:lnTo>
                      <a:pt x="304800" y="83127"/>
                    </a:lnTo>
                    <a:cubicBezTo>
                      <a:pt x="310957" y="64654"/>
                      <a:pt x="304799" y="33867"/>
                      <a:pt x="323272" y="27709"/>
                    </a:cubicBezTo>
                    <a:lnTo>
                      <a:pt x="378691" y="9236"/>
                    </a:lnTo>
                    <a:lnTo>
                      <a:pt x="406400" y="0"/>
                    </a:lnTo>
                    <a:cubicBezTo>
                      <a:pt x="424654" y="6085"/>
                      <a:pt x="448796" y="11431"/>
                      <a:pt x="461818" y="27709"/>
                    </a:cubicBezTo>
                    <a:cubicBezTo>
                      <a:pt x="467900" y="35312"/>
                      <a:pt x="466700" y="46710"/>
                      <a:pt x="471054" y="55418"/>
                    </a:cubicBezTo>
                    <a:cubicBezTo>
                      <a:pt x="476018" y="65347"/>
                      <a:pt x="483369" y="73891"/>
                      <a:pt x="489527" y="83127"/>
                    </a:cubicBezTo>
                    <a:cubicBezTo>
                      <a:pt x="494690" y="103781"/>
                      <a:pt x="508239" y="161996"/>
                      <a:pt x="517236" y="175491"/>
                    </a:cubicBezTo>
                    <a:lnTo>
                      <a:pt x="535709" y="203200"/>
                    </a:lnTo>
                    <a:cubicBezTo>
                      <a:pt x="561202" y="279679"/>
                      <a:pt x="543381" y="242418"/>
                      <a:pt x="591127" y="314036"/>
                    </a:cubicBezTo>
                    <a:lnTo>
                      <a:pt x="609600" y="341745"/>
                    </a:lnTo>
                    <a:cubicBezTo>
                      <a:pt x="615757" y="360218"/>
                      <a:pt x="617271" y="380961"/>
                      <a:pt x="628072" y="397163"/>
                    </a:cubicBezTo>
                    <a:cubicBezTo>
                      <a:pt x="634230" y="406400"/>
                      <a:pt x="641580" y="414944"/>
                      <a:pt x="646545" y="424873"/>
                    </a:cubicBezTo>
                    <a:cubicBezTo>
                      <a:pt x="650899" y="433581"/>
                      <a:pt x="651428" y="443874"/>
                      <a:pt x="655782" y="452582"/>
                    </a:cubicBezTo>
                    <a:cubicBezTo>
                      <a:pt x="667435" y="475888"/>
                      <a:pt x="675543" y="481580"/>
                      <a:pt x="692727" y="498763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594085" y="4862006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4085" y="4862006"/>
                    <a:ext cx="422525" cy="3962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69444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441246" y="4857976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1246" y="4857976"/>
                    <a:ext cx="422525" cy="3962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69444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459403" y="4875046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9403" y="4875046"/>
                    <a:ext cx="422525" cy="3962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67123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4631588" y="4018273"/>
              <a:ext cx="610819" cy="20837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2628325" y="2361280"/>
              <a:ext cx="1934754" cy="771783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Feature Extraction</a:t>
              </a: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8592362" y="2255390"/>
              <a:ext cx="897975" cy="2381073"/>
              <a:chOff x="9275294" y="3176132"/>
              <a:chExt cx="900015" cy="2720743"/>
            </a:xfrm>
          </p:grpSpPr>
          <p:grpSp>
            <p:nvGrpSpPr>
              <p:cNvPr id="178" name="Group 177"/>
              <p:cNvGrpSpPr/>
              <p:nvPr/>
            </p:nvGrpSpPr>
            <p:grpSpPr>
              <a:xfrm rot="5400000">
                <a:off x="8364930" y="4086496"/>
                <a:ext cx="2111143" cy="290415"/>
                <a:chOff x="7754591" y="2226647"/>
                <a:chExt cx="2597789" cy="221816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 rot="5400000">
                <a:off x="8517330" y="4238896"/>
                <a:ext cx="2111143" cy="290415"/>
                <a:chOff x="7754591" y="2226647"/>
                <a:chExt cx="2597789" cy="221816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 rot="5400000">
                <a:off x="8669730" y="4391296"/>
                <a:ext cx="2111143" cy="290415"/>
                <a:chOff x="7754591" y="2226647"/>
                <a:chExt cx="2597789" cy="221816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8822130" y="4543696"/>
                <a:ext cx="2111143" cy="290415"/>
                <a:chOff x="7754591" y="2226647"/>
                <a:chExt cx="2597789" cy="221816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 rot="5400000">
                <a:off x="8974530" y="4696096"/>
                <a:ext cx="2111143" cy="290415"/>
                <a:chOff x="7754591" y="2226647"/>
                <a:chExt cx="2597789" cy="221816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775459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8049422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8338881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8629896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891841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9211729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9490644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9763760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10054175" y="2226647"/>
                  <a:ext cx="298205" cy="2218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7" name="TextBox 166"/>
            <p:cNvSpPr txBox="1"/>
            <p:nvPr/>
          </p:nvSpPr>
          <p:spPr>
            <a:xfrm>
              <a:off x="8224636" y="1660737"/>
              <a:ext cx="1613620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Epoch Posteriors</a:t>
              </a:r>
            </a:p>
          </p:txBody>
        </p:sp>
        <p:sp>
          <p:nvSpPr>
            <p:cNvPr id="230" name="Cube 229"/>
            <p:cNvSpPr/>
            <p:nvPr/>
          </p:nvSpPr>
          <p:spPr>
            <a:xfrm flipH="1">
              <a:off x="8540739" y="2220664"/>
              <a:ext cx="968873" cy="2498913"/>
            </a:xfrm>
            <a:prstGeom prst="cube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8121615" y="3175609"/>
              <a:ext cx="620889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231"/>
            <p:cNvSpPr/>
            <p:nvPr/>
          </p:nvSpPr>
          <p:spPr>
            <a:xfrm>
              <a:off x="9879892" y="1864953"/>
              <a:ext cx="4401808" cy="2935647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10045266" y="2286230"/>
              <a:ext cx="4063908" cy="2200468"/>
              <a:chOff x="1973639" y="3633534"/>
              <a:chExt cx="4778047" cy="2340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Rectangle 309"/>
                  <p:cNvSpPr/>
                  <p:nvPr/>
                </p:nvSpPr>
                <p:spPr>
                  <a:xfrm>
                    <a:off x="5398860" y="3689129"/>
                    <a:ext cx="847323" cy="412395"/>
                  </a:xfrm>
                  <a:prstGeom prst="rect">
                    <a:avLst/>
                  </a:prstGeom>
                  <a:noFill/>
                  <a:ln w="2857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0" name="Rectangle 3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8860" y="3689129"/>
                    <a:ext cx="847323" cy="41239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noFill/>
                    <a:prstDash val="sys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4" name="Group 313"/>
              <p:cNvGrpSpPr/>
              <p:nvPr/>
            </p:nvGrpSpPr>
            <p:grpSpPr>
              <a:xfrm>
                <a:off x="1973639" y="3853705"/>
                <a:ext cx="4778047" cy="2120337"/>
                <a:chOff x="6595811" y="4223455"/>
                <a:chExt cx="4778047" cy="2120337"/>
              </a:xfrm>
            </p:grpSpPr>
            <p:grpSp>
              <p:nvGrpSpPr>
                <p:cNvPr id="249" name="Group 248"/>
                <p:cNvGrpSpPr/>
                <p:nvPr/>
              </p:nvGrpSpPr>
              <p:grpSpPr>
                <a:xfrm>
                  <a:off x="9490337" y="5520153"/>
                  <a:ext cx="1851483" cy="424509"/>
                  <a:chOff x="1500031" y="5515440"/>
                  <a:chExt cx="1851483" cy="424509"/>
                </a:xfrm>
              </p:grpSpPr>
              <p:sp>
                <p:nvSpPr>
                  <p:cNvPr id="238" name="Rectangle: Rounded Corners 237"/>
                  <p:cNvSpPr/>
                  <p:nvPr/>
                </p:nvSpPr>
                <p:spPr>
                  <a:xfrm>
                    <a:off x="1500031" y="5515440"/>
                    <a:ext cx="1851483" cy="42450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1599245" y="5571271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2028197" y="5571271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2457811" y="5571271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2887425" y="5567028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6595811" y="5529037"/>
                  <a:ext cx="1851483" cy="424509"/>
                  <a:chOff x="3445569" y="4306247"/>
                  <a:chExt cx="1851483" cy="424509"/>
                </a:xfrm>
              </p:grpSpPr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3445569" y="4306247"/>
                    <a:ext cx="1851483" cy="424509"/>
                    <a:chOff x="2079692" y="3935310"/>
                    <a:chExt cx="1851483" cy="424509"/>
                  </a:xfrm>
                </p:grpSpPr>
                <p:sp>
                  <p:nvSpPr>
                    <p:cNvPr id="233" name="Rectangle: Rounded Corners 232"/>
                    <p:cNvSpPr/>
                    <p:nvPr/>
                  </p:nvSpPr>
                  <p:spPr>
                    <a:xfrm>
                      <a:off x="2079692" y="3935310"/>
                      <a:ext cx="1851483" cy="424509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>
                      <a:off x="2199373" y="3981978"/>
                      <a:ext cx="323622" cy="32362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2628325" y="3981978"/>
                      <a:ext cx="323622" cy="32362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3057939" y="3981978"/>
                      <a:ext cx="323622" cy="32362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3487553" y="3977735"/>
                      <a:ext cx="323622" cy="32362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45" name="Straight Connector 244"/>
                  <p:cNvCxnSpPr/>
                  <p:nvPr/>
                </p:nvCxnSpPr>
                <p:spPr>
                  <a:xfrm flipH="1">
                    <a:off x="3611248" y="4342100"/>
                    <a:ext cx="231626" cy="3352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flipH="1">
                    <a:off x="4457965" y="4342100"/>
                    <a:ext cx="231626" cy="3352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0" name="Straight Arrow Connector 249"/>
                <p:cNvCxnSpPr>
                  <a:stCxn id="238" idx="1"/>
                  <a:endCxn id="233" idx="3"/>
                </p:cNvCxnSpPr>
                <p:nvPr/>
              </p:nvCxnSpPr>
              <p:spPr>
                <a:xfrm flipH="1">
                  <a:off x="8447294" y="5732408"/>
                  <a:ext cx="1043043" cy="8884"/>
                </a:xfrm>
                <a:prstGeom prst="straightConnector1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5" name="Group 254"/>
                <p:cNvGrpSpPr/>
                <p:nvPr/>
              </p:nvGrpSpPr>
              <p:grpSpPr>
                <a:xfrm>
                  <a:off x="9522375" y="4416387"/>
                  <a:ext cx="1851483" cy="424509"/>
                  <a:chOff x="1500031" y="5515440"/>
                  <a:chExt cx="1851483" cy="424509"/>
                </a:xfrm>
              </p:grpSpPr>
              <p:sp>
                <p:nvSpPr>
                  <p:cNvPr id="256" name="Rectangle: Rounded Corners 255"/>
                  <p:cNvSpPr/>
                  <p:nvPr/>
                </p:nvSpPr>
                <p:spPr>
                  <a:xfrm>
                    <a:off x="1500031" y="5515440"/>
                    <a:ext cx="1851483" cy="42450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599245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2028197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2457811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2887425" y="5555453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9" name="Rectangle 268"/>
                    <p:cNvSpPr/>
                    <p:nvPr/>
                  </p:nvSpPr>
                  <p:spPr>
                    <a:xfrm>
                      <a:off x="8459805" y="4964049"/>
                      <a:ext cx="1015236" cy="448023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a14:m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(x,z)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9" name="Rectangle 2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9805" y="4964049"/>
                      <a:ext cx="1015236" cy="448023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2041" b="-10811"/>
                      </a:stretch>
                    </a:blipFill>
                    <a:ln w="28575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0" name="Straight Arrow Connector 269"/>
                <p:cNvCxnSpPr>
                  <a:stCxn id="238" idx="0"/>
                  <a:endCxn id="269" idx="3"/>
                </p:cNvCxnSpPr>
                <p:nvPr/>
              </p:nvCxnSpPr>
              <p:spPr>
                <a:xfrm flipH="1" flipV="1">
                  <a:off x="9475041" y="5188060"/>
                  <a:ext cx="941038" cy="332093"/>
                </a:xfrm>
                <a:prstGeom prst="straightConnector1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/>
                <p:cNvCxnSpPr>
                  <a:stCxn id="256" idx="2"/>
                  <a:endCxn id="269" idx="3"/>
                </p:cNvCxnSpPr>
                <p:nvPr/>
              </p:nvCxnSpPr>
              <p:spPr>
                <a:xfrm flipH="1">
                  <a:off x="9475041" y="4840895"/>
                  <a:ext cx="973075" cy="347165"/>
                </a:xfrm>
                <a:prstGeom prst="straightConnector1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8" name="Group 277"/>
                <p:cNvGrpSpPr/>
                <p:nvPr/>
              </p:nvGrpSpPr>
              <p:grpSpPr>
                <a:xfrm>
                  <a:off x="6815837" y="4422575"/>
                  <a:ext cx="1413411" cy="424509"/>
                  <a:chOff x="1500031" y="5515440"/>
                  <a:chExt cx="1413411" cy="424509"/>
                </a:xfrm>
              </p:grpSpPr>
              <p:sp>
                <p:nvSpPr>
                  <p:cNvPr id="279" name="Rectangle: Rounded Corners 278"/>
                  <p:cNvSpPr/>
                  <p:nvPr/>
                </p:nvSpPr>
                <p:spPr>
                  <a:xfrm>
                    <a:off x="1500031" y="5515440"/>
                    <a:ext cx="1413411" cy="42450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1599245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028197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2457811" y="5559696"/>
                    <a:ext cx="323622" cy="3236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4" name="Straight Arrow Connector 283"/>
                <p:cNvCxnSpPr>
                  <a:stCxn id="233" idx="0"/>
                  <a:endCxn id="279" idx="2"/>
                </p:cNvCxnSpPr>
                <p:nvPr/>
              </p:nvCxnSpPr>
              <p:spPr>
                <a:xfrm flipV="1">
                  <a:off x="7521553" y="4847084"/>
                  <a:ext cx="990" cy="681953"/>
                </a:xfrm>
                <a:prstGeom prst="straightConnector1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Arrow Connector 304"/>
                <p:cNvCxnSpPr>
                  <a:stCxn id="279" idx="3"/>
                  <a:endCxn id="256" idx="1"/>
                </p:cNvCxnSpPr>
                <p:nvPr/>
              </p:nvCxnSpPr>
              <p:spPr>
                <a:xfrm flipV="1">
                  <a:off x="8229248" y="4628642"/>
                  <a:ext cx="1293127" cy="6188"/>
                </a:xfrm>
                <a:prstGeom prst="straightConnector1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8" name="Rectangle 307"/>
                    <p:cNvSpPr/>
                    <p:nvPr/>
                  </p:nvSpPr>
                  <p:spPr>
                    <a:xfrm>
                      <a:off x="7061059" y="5931397"/>
                      <a:ext cx="847323" cy="412395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8" name="Rectangle 30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059" y="5931397"/>
                      <a:ext cx="847323" cy="41239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t="-4688" r="-22881"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9" name="Rectangle 308"/>
                    <p:cNvSpPr/>
                    <p:nvPr/>
                  </p:nvSpPr>
                  <p:spPr>
                    <a:xfrm>
                      <a:off x="9958044" y="5931396"/>
                      <a:ext cx="847323" cy="412395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9" name="Rectangle 30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58044" y="5931396"/>
                      <a:ext cx="847323" cy="41239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8559774" y="4223455"/>
                      <a:ext cx="847323" cy="412395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1" name="Rectangle 3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9774" y="4223455"/>
                      <a:ext cx="847323" cy="41239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0938"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6881836" y="4956364"/>
                      <a:ext cx="847323" cy="412395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2" name="Rectangle 3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81836" y="4956364"/>
                      <a:ext cx="847323" cy="41239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17460"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Rectangle 312"/>
                  <p:cNvSpPr/>
                  <p:nvPr/>
                </p:nvSpPr>
                <p:spPr>
                  <a:xfrm>
                    <a:off x="2534155" y="3633534"/>
                    <a:ext cx="847323" cy="412395"/>
                  </a:xfrm>
                  <a:prstGeom prst="rect">
                    <a:avLst/>
                  </a:prstGeom>
                  <a:noFill/>
                  <a:ln w="2857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3" name="Rectangle 3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4155" y="3633534"/>
                    <a:ext cx="847323" cy="41239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1111"/>
                    </a:stretch>
                  </a:blipFill>
                  <a:ln w="28575">
                    <a:noFill/>
                    <a:prstDash val="sys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9" name="Straight Arrow Connector 228"/>
            <p:cNvCxnSpPr/>
            <p:nvPr/>
          </p:nvCxnSpPr>
          <p:spPr>
            <a:xfrm>
              <a:off x="9345459" y="3541624"/>
              <a:ext cx="620889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>
              <a:off x="12076030" y="4713470"/>
              <a:ext cx="0" cy="585476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Rectangle 322"/>
            <p:cNvSpPr/>
            <p:nvPr/>
          </p:nvSpPr>
          <p:spPr>
            <a:xfrm>
              <a:off x="10253178" y="5178886"/>
              <a:ext cx="3701772" cy="2592232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0147060" y="5197719"/>
              <a:ext cx="3785079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Post Processor</a:t>
              </a:r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10520403" y="5298308"/>
              <a:ext cx="3076648" cy="2037147"/>
              <a:chOff x="10545272" y="4195760"/>
              <a:chExt cx="3170073" cy="2127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Rectangle 357"/>
                  <p:cNvSpPr/>
                  <p:nvPr/>
                </p:nvSpPr>
                <p:spPr>
                  <a:xfrm>
                    <a:off x="12519666" y="4195760"/>
                    <a:ext cx="720680" cy="387720"/>
                  </a:xfrm>
                  <a:prstGeom prst="rect">
                    <a:avLst/>
                  </a:prstGeom>
                  <a:noFill/>
                  <a:ln w="2857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8" name="Rectangle 3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19666" y="4195760"/>
                    <a:ext cx="720680" cy="3877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28575">
                    <a:noFill/>
                    <a:prstDash val="sys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4" name="Group 363"/>
              <p:cNvGrpSpPr/>
              <p:nvPr/>
            </p:nvGrpSpPr>
            <p:grpSpPr>
              <a:xfrm>
                <a:off x="10545272" y="4401582"/>
                <a:ext cx="3170073" cy="1921526"/>
                <a:chOff x="10545272" y="4401582"/>
                <a:chExt cx="3170073" cy="1921526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10856258" y="4744277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S1</a:t>
                  </a:r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12112472" y="4604639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S2</a:t>
                  </a:r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11320874" y="5673837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S3</a:t>
                  </a: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12432883" y="5642461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S4</a:t>
                  </a:r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12484019" y="5693598"/>
                  <a:ext cx="483581" cy="483581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332" name="Connector: Curved 331"/>
                <p:cNvCxnSpPr>
                  <a:stCxn id="326" idx="0"/>
                  <a:endCxn id="327" idx="1"/>
                </p:cNvCxnSpPr>
                <p:nvPr/>
              </p:nvCxnSpPr>
              <p:spPr>
                <a:xfrm rot="5400000" flipH="1" flipV="1">
                  <a:off x="11649478" y="4194500"/>
                  <a:ext cx="52855" cy="1046700"/>
                </a:xfrm>
                <a:prstGeom prst="curvedConnector3">
                  <a:avLst>
                    <a:gd name="adj1" fmla="val 499601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Connector: Curved 333"/>
                <p:cNvCxnSpPr>
                  <a:stCxn id="327" idx="3"/>
                  <a:endCxn id="326" idx="5"/>
                </p:cNvCxnSpPr>
                <p:nvPr/>
              </p:nvCxnSpPr>
              <p:spPr>
                <a:xfrm rot="5400000">
                  <a:off x="11710843" y="4761675"/>
                  <a:ext cx="139638" cy="837187"/>
                </a:xfrm>
                <a:prstGeom prst="curvedConnector3">
                  <a:avLst>
                    <a:gd name="adj1" fmla="val 135208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Connector: Curved 337"/>
                <p:cNvCxnSpPr>
                  <a:stCxn id="327" idx="1"/>
                  <a:endCxn id="327" idx="6"/>
                </p:cNvCxnSpPr>
                <p:nvPr/>
              </p:nvCxnSpPr>
              <p:spPr>
                <a:xfrm rot="16200000" flipH="1">
                  <a:off x="12347403" y="4543274"/>
                  <a:ext cx="209514" cy="505810"/>
                </a:xfrm>
                <a:prstGeom prst="curvedConnector4">
                  <a:avLst>
                    <a:gd name="adj1" fmla="val -128433"/>
                    <a:gd name="adj2" fmla="val 126888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Connector: Curved 343"/>
                <p:cNvCxnSpPr>
                  <a:stCxn id="327" idx="6"/>
                  <a:endCxn id="329" idx="6"/>
                </p:cNvCxnSpPr>
                <p:nvPr/>
              </p:nvCxnSpPr>
              <p:spPr>
                <a:xfrm>
                  <a:off x="12705065" y="4900936"/>
                  <a:ext cx="320411" cy="1037822"/>
                </a:xfrm>
                <a:prstGeom prst="curvedConnector3">
                  <a:avLst>
                    <a:gd name="adj1" fmla="val 171346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ctor: Curved 347"/>
                <p:cNvCxnSpPr>
                  <a:stCxn id="328" idx="7"/>
                  <a:endCxn id="329" idx="1"/>
                </p:cNvCxnSpPr>
                <p:nvPr/>
              </p:nvCxnSpPr>
              <p:spPr>
                <a:xfrm rot="5400000" flipH="1" flipV="1">
                  <a:off x="12157487" y="5398441"/>
                  <a:ext cx="31376" cy="692982"/>
                </a:xfrm>
                <a:prstGeom prst="curvedConnector3">
                  <a:avLst>
                    <a:gd name="adj1" fmla="val 55182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Connector: Curved 350"/>
                <p:cNvCxnSpPr>
                  <a:stCxn id="329" idx="3"/>
                  <a:endCxn id="328" idx="5"/>
                </p:cNvCxnSpPr>
                <p:nvPr/>
              </p:nvCxnSpPr>
              <p:spPr>
                <a:xfrm rot="5400000">
                  <a:off x="12157487" y="5817468"/>
                  <a:ext cx="31376" cy="692982"/>
                </a:xfrm>
                <a:prstGeom prst="curvedConnector3">
                  <a:avLst>
                    <a:gd name="adj1" fmla="val 478037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Connector: Curved 353"/>
                <p:cNvCxnSpPr>
                  <a:stCxn id="328" idx="2"/>
                  <a:endCxn id="326" idx="3"/>
                </p:cNvCxnSpPr>
                <p:nvPr/>
              </p:nvCxnSpPr>
              <p:spPr>
                <a:xfrm rot="10800000">
                  <a:off x="10943042" y="5250088"/>
                  <a:ext cx="377833" cy="720047"/>
                </a:xfrm>
                <a:prstGeom prst="curvedConnector2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7" name="Rectangle 356"/>
                    <p:cNvSpPr/>
                    <p:nvPr/>
                  </p:nvSpPr>
                  <p:spPr>
                    <a:xfrm>
                      <a:off x="11302876" y="4401582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7" name="Rectangle 3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02876" y="4401582"/>
                      <a:ext cx="720680" cy="3877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9" name="Rectangle 358"/>
                    <p:cNvSpPr/>
                    <p:nvPr/>
                  </p:nvSpPr>
                  <p:spPr>
                    <a:xfrm>
                      <a:off x="11445101" y="4947105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9" name="Rectangle 3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45101" y="4947105"/>
                      <a:ext cx="720680" cy="3877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0" name="Rectangle 359"/>
                    <p:cNvSpPr/>
                    <p:nvPr/>
                  </p:nvSpPr>
                  <p:spPr>
                    <a:xfrm>
                      <a:off x="11838915" y="5250911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0" name="Rectangle 3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8915" y="5250911"/>
                      <a:ext cx="720680" cy="3877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1" name="Rectangle 360"/>
                    <p:cNvSpPr/>
                    <p:nvPr/>
                  </p:nvSpPr>
                  <p:spPr>
                    <a:xfrm>
                      <a:off x="11838915" y="5935388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1" name="Rectangle 3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8915" y="5935388"/>
                      <a:ext cx="720680" cy="3877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2" name="Rectangle 361"/>
                    <p:cNvSpPr/>
                    <p:nvPr/>
                  </p:nvSpPr>
                  <p:spPr>
                    <a:xfrm>
                      <a:off x="10545272" y="5498901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2" name="Rectangle 3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5272" y="5498901"/>
                      <a:ext cx="720680" cy="3877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3" name="Rectangle 362"/>
                    <p:cNvSpPr/>
                    <p:nvPr/>
                  </p:nvSpPr>
                  <p:spPr>
                    <a:xfrm>
                      <a:off x="12994665" y="4947444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3" name="Rectangle 3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94665" y="4947444"/>
                      <a:ext cx="720680" cy="3877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66" name="TextBox 365"/>
            <p:cNvSpPr txBox="1"/>
            <p:nvPr/>
          </p:nvSpPr>
          <p:spPr>
            <a:xfrm>
              <a:off x="10224268" y="7417041"/>
              <a:ext cx="3785079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Finite State Machine for Language Model</a:t>
              </a: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6127874" y="7159113"/>
              <a:ext cx="1613620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Epoch Label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 rotWithShape="1">
            <a:blip r:embed="rId25"/>
            <a:srcRect r="15256" b="14374"/>
            <a:stretch/>
          </p:blipFill>
          <p:spPr>
            <a:xfrm>
              <a:off x="6927241" y="5801781"/>
              <a:ext cx="2559908" cy="120448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103618" y="5847812"/>
              <a:ext cx="2606752" cy="1130479"/>
            </a:xfrm>
            <a:prstGeom prst="rect">
              <a:avLst/>
            </a:prstGeom>
          </p:spPr>
        </p:pic>
        <p:sp>
          <p:nvSpPr>
            <p:cNvPr id="246" name="Rectangle 245"/>
            <p:cNvSpPr/>
            <p:nvPr/>
          </p:nvSpPr>
          <p:spPr>
            <a:xfrm>
              <a:off x="3955070" y="5355969"/>
              <a:ext cx="5753226" cy="2110921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6186604" y="5351607"/>
              <a:ext cx="140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Output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947420" y="5755497"/>
              <a:ext cx="2611717" cy="13319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H="1">
              <a:off x="9622177" y="6370833"/>
              <a:ext cx="694614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49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10769786" y="2579204"/>
            <a:ext cx="1002504" cy="1002504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52089" y="1413128"/>
            <a:ext cx="5203967" cy="4367021"/>
            <a:chOff x="583360" y="1357184"/>
            <a:chExt cx="5203967" cy="4367021"/>
          </a:xfrm>
        </p:grpSpPr>
        <p:grpSp>
          <p:nvGrpSpPr>
            <p:cNvPr id="5" name="Group 4"/>
            <p:cNvGrpSpPr/>
            <p:nvPr/>
          </p:nvGrpSpPr>
          <p:grpSpPr>
            <a:xfrm>
              <a:off x="583360" y="1357185"/>
              <a:ext cx="5203967" cy="4367020"/>
              <a:chOff x="1382013" y="1299311"/>
              <a:chExt cx="5203967" cy="436702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82013" y="1299311"/>
                <a:ext cx="1673352" cy="1645920"/>
                <a:chOff x="15081622" y="2898797"/>
                <a:chExt cx="1673352" cy="1645920"/>
              </a:xfrm>
            </p:grpSpPr>
            <p:pic>
              <p:nvPicPr>
                <p:cNvPr id="33" name="Picture 32"/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081622" y="2898797"/>
                  <a:ext cx="1673352" cy="1645920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15082438" y="2901949"/>
                  <a:ext cx="1672536" cy="1639615"/>
                </a:xfrm>
                <a:prstGeom prst="rect">
                  <a:avLst/>
                </a:prstGeom>
                <a:noFill/>
                <a:ln w="539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169180" y="2557482"/>
                <a:ext cx="1683694" cy="1645920"/>
                <a:chOff x="11171943" y="2881226"/>
                <a:chExt cx="1683694" cy="1645920"/>
              </a:xfrm>
            </p:grpSpPr>
            <p:pic>
              <p:nvPicPr>
                <p:cNvPr id="31" name="Picture 30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82285" y="2881226"/>
                  <a:ext cx="1673352" cy="1645920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11171943" y="2881226"/>
                  <a:ext cx="1672536" cy="1639615"/>
                </a:xfrm>
                <a:prstGeom prst="rect">
                  <a:avLst/>
                </a:prstGeom>
                <a:noFill/>
                <a:ln w="539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638598" y="2898797"/>
                <a:ext cx="1682878" cy="1645920"/>
                <a:chOff x="7282945" y="2881226"/>
                <a:chExt cx="1682878" cy="1645920"/>
              </a:xfrm>
            </p:grpSpPr>
            <p:pic>
              <p:nvPicPr>
                <p:cNvPr id="29" name="Picture 28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2471" y="2881226"/>
                  <a:ext cx="1673352" cy="1645920"/>
                </a:xfrm>
                <a:prstGeom prst="rect">
                  <a:avLst/>
                </a:prstGeom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7282945" y="2881226"/>
                  <a:ext cx="1672536" cy="1639615"/>
                </a:xfrm>
                <a:prstGeom prst="rect">
                  <a:avLst/>
                </a:prstGeom>
                <a:noFill/>
                <a:ln w="539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117542" y="3160585"/>
                <a:ext cx="1692401" cy="1660338"/>
                <a:chOff x="3383608" y="2881226"/>
                <a:chExt cx="1692401" cy="1660338"/>
              </a:xfrm>
            </p:grpSpPr>
            <p:pic>
              <p:nvPicPr>
                <p:cNvPr id="27" name="Picture 26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83608" y="2881226"/>
                  <a:ext cx="1673352" cy="1645920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3403473" y="2901949"/>
                  <a:ext cx="1672536" cy="1639615"/>
                </a:xfrm>
                <a:prstGeom prst="rect">
                  <a:avLst/>
                </a:prstGeom>
                <a:noFill/>
                <a:ln w="539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948373">
                <a:off x="2358921" y="2461073"/>
                <a:ext cx="702365" cy="1320463"/>
                <a:chOff x="6056244" y="4172606"/>
                <a:chExt cx="702365" cy="1320463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056244" y="4172606"/>
                  <a:ext cx="39756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208644" y="4325006"/>
                  <a:ext cx="39756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361044" y="4477406"/>
                  <a:ext cx="39756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.</a:t>
                  </a:r>
                </a:p>
              </p:txBody>
            </p:sp>
          </p:grpSp>
          <p:sp>
            <p:nvSpPr>
              <p:cNvPr id="18" name="Right Brace 17"/>
              <p:cNvSpPr/>
              <p:nvPr/>
            </p:nvSpPr>
            <p:spPr>
              <a:xfrm rot="18333115">
                <a:off x="4469474" y="195718"/>
                <a:ext cx="192620" cy="3493263"/>
              </a:xfrm>
              <a:prstGeom prst="rightBrace">
                <a:avLst>
                  <a:gd name="adj1" fmla="val 8333"/>
                  <a:gd name="adj2" fmla="val 50314"/>
                </a:avLst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152182">
                <a:off x="4222023" y="1793287"/>
                <a:ext cx="2073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Features</a:t>
                </a:r>
              </a:p>
            </p:txBody>
          </p:sp>
          <p:sp>
            <p:nvSpPr>
              <p:cNvPr id="20" name="Right Brace 19"/>
              <p:cNvSpPr/>
              <p:nvPr/>
            </p:nvSpPr>
            <p:spPr>
              <a:xfrm rot="5400000">
                <a:off x="4822857" y="4254781"/>
                <a:ext cx="301635" cy="1672536"/>
              </a:xfrm>
              <a:prstGeom prst="rightBrace">
                <a:avLst>
                  <a:gd name="adj1" fmla="val 8333"/>
                  <a:gd name="adj2" fmla="val 50314"/>
                </a:avLst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31099" y="5296999"/>
                <a:ext cx="886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Time</a:t>
                </a:r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5909103" y="3181308"/>
                <a:ext cx="221080" cy="1639615"/>
              </a:xfrm>
              <a:prstGeom prst="rightBrace">
                <a:avLst>
                  <a:gd name="adj1" fmla="val 8333"/>
                  <a:gd name="adj2" fmla="val 50314"/>
                </a:avLst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5400000">
                <a:off x="5728162" y="4233231"/>
                <a:ext cx="134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Channels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354216" y="3239255"/>
              <a:ext cx="500041" cy="4485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61079" y="2977468"/>
              <a:ext cx="476858" cy="427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11946" y="2624825"/>
              <a:ext cx="425023" cy="3812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337" y="1357184"/>
              <a:ext cx="321063" cy="344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93337" y="1724628"/>
              <a:ext cx="2756175" cy="198633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934265" y="1696484"/>
              <a:ext cx="2884666" cy="198220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947780" y="1389618"/>
              <a:ext cx="2884666" cy="185257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492584" y="1631973"/>
            <a:ext cx="1314070" cy="12981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53051" y="3197924"/>
            <a:ext cx="1314070" cy="12981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05451" y="3350324"/>
            <a:ext cx="1314070" cy="12981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57851" y="3502724"/>
            <a:ext cx="1314070" cy="12981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751" y="3428372"/>
            <a:ext cx="504825" cy="4572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363446" y="3518654"/>
            <a:ext cx="500041" cy="44855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3638107" y="3750378"/>
            <a:ext cx="4214547" cy="19374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087661" y="3328848"/>
            <a:ext cx="3466965" cy="20795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3128415" y="3069528"/>
            <a:ext cx="4732801" cy="4956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105700" y="3482652"/>
            <a:ext cx="4382131" cy="47739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082986" y="2697626"/>
            <a:ext cx="4737584" cy="8672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2601066" y="3078616"/>
            <a:ext cx="4756785" cy="8772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1778" y="931605"/>
            <a:ext cx="22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Layer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5243" y="1273362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16@70*22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34827" y="958223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749048" y="1799679"/>
            <a:ext cx="1122699" cy="113047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9309515" y="3365630"/>
            <a:ext cx="1122699" cy="113047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9461915" y="3518030"/>
            <a:ext cx="1122699" cy="113047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9614315" y="3670430"/>
            <a:ext cx="1122699" cy="113047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016" y="3037066"/>
            <a:ext cx="439610" cy="398137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7238973" y="3381018"/>
            <a:ext cx="463151" cy="4154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079881" y="3221480"/>
            <a:ext cx="433149" cy="38855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498079" y="1648112"/>
            <a:ext cx="427066" cy="38309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flipH="1" flipV="1">
            <a:off x="5479761" y="1630994"/>
            <a:ext cx="1903776" cy="191485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497006" y="1997710"/>
            <a:ext cx="1857045" cy="190809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5914808" y="2045795"/>
            <a:ext cx="1892394" cy="188507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5883085" y="1677636"/>
            <a:ext cx="1957351" cy="185916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9622972" y="3656973"/>
            <a:ext cx="332743" cy="2984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9486297" y="3530460"/>
            <a:ext cx="332743" cy="2984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291428" y="3382023"/>
            <a:ext cx="332743" cy="2984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749347" y="1828675"/>
            <a:ext cx="314885" cy="2824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H="1" flipV="1">
            <a:off x="8084091" y="2140136"/>
            <a:ext cx="1862363" cy="179352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7771568" y="1828675"/>
            <a:ext cx="1813836" cy="18216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7789200" y="2140135"/>
            <a:ext cx="1857976" cy="18248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8020314" y="1826417"/>
            <a:ext cx="1950340" cy="18540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7374958" y="3564826"/>
            <a:ext cx="2224417" cy="1257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7367377" y="3971385"/>
            <a:ext cx="2240654" cy="1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7820572" y="3581989"/>
            <a:ext cx="2109955" cy="9639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37" idx="2"/>
          </p:cNvCxnSpPr>
          <p:nvPr/>
        </p:nvCxnSpPr>
        <p:spPr>
          <a:xfrm flipH="1">
            <a:off x="7836795" y="3955456"/>
            <a:ext cx="1952548" cy="41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789610" y="1228112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16@68*20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648630" y="970404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1684186" y="3493604"/>
            <a:ext cx="1002504" cy="1002504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1893031" y="3646004"/>
            <a:ext cx="1002504" cy="1002504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2045431" y="3798404"/>
            <a:ext cx="1002504" cy="1002504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10023265" y="4105357"/>
            <a:ext cx="2314573" cy="23867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0300167" y="4108460"/>
            <a:ext cx="2037671" cy="2190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1012" y="3728198"/>
            <a:ext cx="504825" cy="45720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0524194" y="958884"/>
            <a:ext cx="1436526" cy="3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Max Pooling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0023264" y="4034012"/>
            <a:ext cx="276903" cy="2769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 flipH="1" flipV="1">
            <a:off x="10053771" y="4056456"/>
            <a:ext cx="2284067" cy="5200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10303955" y="4056456"/>
            <a:ext cx="2033883" cy="3544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0649276" y="1248918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16@34*10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2311223" y="1925731"/>
            <a:ext cx="1018055" cy="100229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3871690" y="3491682"/>
            <a:ext cx="1018055" cy="100229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4024090" y="3644082"/>
            <a:ext cx="1018055" cy="100229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4176490" y="3796482"/>
            <a:ext cx="1018055" cy="100229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7774" y="3418503"/>
            <a:ext cx="398635" cy="361028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>
          <a:xfrm>
            <a:off x="14185147" y="3783026"/>
            <a:ext cx="301729" cy="2646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4048472" y="3656513"/>
            <a:ext cx="301729" cy="2646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853603" y="3508076"/>
            <a:ext cx="301729" cy="2646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2309490" y="1967888"/>
            <a:ext cx="285535" cy="25043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 flipH="1" flipV="1">
            <a:off x="12349140" y="1997648"/>
            <a:ext cx="1798440" cy="17787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14036174" y="3884097"/>
            <a:ext cx="173177" cy="2069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12590350" y="1967888"/>
            <a:ext cx="1942479" cy="183867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2368222" y="1229280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32@34*10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2220866" y="964920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cxnSp>
        <p:nvCxnSpPr>
          <p:cNvPr id="189" name="Straight Connector 188"/>
          <p:cNvCxnSpPr/>
          <p:nvPr/>
        </p:nvCxnSpPr>
        <p:spPr>
          <a:xfrm flipH="1" flipV="1">
            <a:off x="12347602" y="2248085"/>
            <a:ext cx="1850766" cy="181162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12608438" y="2252573"/>
            <a:ext cx="1848494" cy="177427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14301488" y="2048280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5861955" y="361423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6014355" y="376663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6166755" y="391903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333">
            <a:off x="15244460" y="3451587"/>
            <a:ext cx="349895" cy="316886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16175411" y="3905574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6038736" y="3779061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15843867" y="3630624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14299754" y="2090437"/>
            <a:ext cx="250623" cy="21981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H="1" flipV="1">
            <a:off x="14550916" y="2330918"/>
            <a:ext cx="1883926" cy="180424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14550161" y="2087651"/>
            <a:ext cx="1884681" cy="1804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4287245" y="1224499"/>
            <a:ext cx="907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32@32*8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4087168" y="974367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cxnSp>
        <p:nvCxnSpPr>
          <p:cNvPr id="207" name="Straight Connector 206"/>
          <p:cNvCxnSpPr/>
          <p:nvPr/>
        </p:nvCxnSpPr>
        <p:spPr>
          <a:xfrm flipH="1" flipV="1">
            <a:off x="14331982" y="2343751"/>
            <a:ext cx="1853302" cy="1791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97" idx="1"/>
          </p:cNvCxnSpPr>
          <p:nvPr/>
        </p:nvCxnSpPr>
        <p:spPr>
          <a:xfrm flipH="1" flipV="1">
            <a:off x="14306133" y="2084957"/>
            <a:ext cx="1869278" cy="193675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endCxn id="209" idx="0"/>
          </p:cNvCxnSpPr>
          <p:nvPr/>
        </p:nvCxnSpPr>
        <p:spPr>
          <a:xfrm flipH="1">
            <a:off x="12205058" y="3787851"/>
            <a:ext cx="1858169" cy="2280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 flipV="1">
            <a:off x="12159906" y="3844906"/>
            <a:ext cx="1995426" cy="2402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12505320" y="4026847"/>
            <a:ext cx="1951612" cy="141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10775450" y="2617087"/>
            <a:ext cx="167780" cy="14178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11698936" y="3522286"/>
            <a:ext cx="301729" cy="2646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1932955" y="3671730"/>
            <a:ext cx="301729" cy="2646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2062290" y="3810658"/>
            <a:ext cx="285535" cy="25043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>
            <a:endCxn id="220" idx="3"/>
          </p:cNvCxnSpPr>
          <p:nvPr/>
        </p:nvCxnSpPr>
        <p:spPr>
          <a:xfrm flipH="1" flipV="1">
            <a:off x="10943230" y="2687981"/>
            <a:ext cx="1383214" cy="13596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10751954" y="2753462"/>
            <a:ext cx="1291174" cy="130763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10942308" y="2589405"/>
            <a:ext cx="1372642" cy="119752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10795196" y="2642166"/>
            <a:ext cx="1243983" cy="1177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12314378" y="5891060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13874845" y="745701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14027245" y="760941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14179645" y="7761811"/>
            <a:ext cx="893580" cy="87975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333">
            <a:off x="13257350" y="7294367"/>
            <a:ext cx="349895" cy="316886"/>
          </a:xfrm>
          <a:prstGeom prst="rect">
            <a:avLst/>
          </a:prstGeom>
        </p:spPr>
      </p:pic>
      <p:sp>
        <p:nvSpPr>
          <p:cNvPr id="264" name="Rectangle 263"/>
          <p:cNvSpPr/>
          <p:nvPr/>
        </p:nvSpPr>
        <p:spPr>
          <a:xfrm>
            <a:off x="14188301" y="7748354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14051626" y="7621841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13856757" y="7473404"/>
            <a:ext cx="264837" cy="23228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12312644" y="5933217"/>
            <a:ext cx="250623" cy="21981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 flipH="1" flipV="1">
            <a:off x="12563806" y="6173698"/>
            <a:ext cx="1883926" cy="180424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12563051" y="5930431"/>
            <a:ext cx="1884681" cy="1804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12300658" y="5587299"/>
            <a:ext cx="907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64@16*4</a:t>
            </a:r>
          </a:p>
        </p:txBody>
      </p:sp>
      <p:cxnSp>
        <p:nvCxnSpPr>
          <p:cNvPr id="271" name="Straight Connector 270"/>
          <p:cNvCxnSpPr/>
          <p:nvPr/>
        </p:nvCxnSpPr>
        <p:spPr>
          <a:xfrm flipH="1" flipV="1">
            <a:off x="12344872" y="6186531"/>
            <a:ext cx="1853302" cy="1791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H="1" flipV="1">
            <a:off x="12319023" y="5927738"/>
            <a:ext cx="1843853" cy="18206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12111601" y="5324510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cxnSp>
        <p:nvCxnSpPr>
          <p:cNvPr id="274" name="Straight Connector 273"/>
          <p:cNvCxnSpPr/>
          <p:nvPr/>
        </p:nvCxnSpPr>
        <p:spPr>
          <a:xfrm flipH="1" flipV="1">
            <a:off x="14532829" y="4072546"/>
            <a:ext cx="1575875" cy="343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197" idx="0"/>
          </p:cNvCxnSpPr>
          <p:nvPr/>
        </p:nvCxnSpPr>
        <p:spPr>
          <a:xfrm flipH="1" flipV="1">
            <a:off x="14482809" y="3779062"/>
            <a:ext cx="1825021" cy="1265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/>
          <p:cNvSpPr/>
          <p:nvPr/>
        </p:nvSpPr>
        <p:spPr>
          <a:xfrm>
            <a:off x="15267156" y="6142453"/>
            <a:ext cx="713750" cy="713750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16181556" y="7056853"/>
            <a:ext cx="713750" cy="713750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16333956" y="7209253"/>
            <a:ext cx="713750" cy="713750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16486356" y="7361653"/>
            <a:ext cx="713750" cy="713750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5" name="Picture 2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1464" y="7003835"/>
            <a:ext cx="359419" cy="325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6261528" y="4445678"/>
            <a:ext cx="276903" cy="2769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 flipH="1" flipV="1">
            <a:off x="16538432" y="4680987"/>
            <a:ext cx="369503" cy="239455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 flipV="1">
            <a:off x="16288874" y="4722581"/>
            <a:ext cx="570482" cy="235296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16288874" y="4496109"/>
            <a:ext cx="554357" cy="257943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 flipV="1">
            <a:off x="16502250" y="4489143"/>
            <a:ext cx="384452" cy="246296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4975881" y="5327773"/>
            <a:ext cx="1436526" cy="3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Max Pooling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15176353" y="5586653"/>
            <a:ext cx="907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32@16*4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16486357" y="7371089"/>
            <a:ext cx="192300" cy="1686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16327222" y="7215883"/>
            <a:ext cx="192300" cy="1686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16186481" y="7069299"/>
            <a:ext cx="192300" cy="1686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15265384" y="6142453"/>
            <a:ext cx="151008" cy="14861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5" name="Straight Connector 304"/>
          <p:cNvCxnSpPr/>
          <p:nvPr/>
        </p:nvCxnSpPr>
        <p:spPr>
          <a:xfrm flipH="1" flipV="1">
            <a:off x="15417005" y="6271415"/>
            <a:ext cx="1234334" cy="12572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 flipV="1">
            <a:off x="15279821" y="6302742"/>
            <a:ext cx="1186479" cy="123700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 flipV="1">
            <a:off x="15383795" y="6137151"/>
            <a:ext cx="1287600" cy="122063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14416353" y="7392232"/>
            <a:ext cx="2282388" cy="38500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14192946" y="7566514"/>
            <a:ext cx="2293409" cy="42126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V="1">
            <a:off x="14454466" y="7566513"/>
            <a:ext cx="2216929" cy="41143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264" idx="0"/>
            <a:endCxn id="302" idx="2"/>
          </p:cNvCxnSpPr>
          <p:nvPr/>
        </p:nvCxnSpPr>
        <p:spPr>
          <a:xfrm flipV="1">
            <a:off x="14320720" y="7384545"/>
            <a:ext cx="2102652" cy="36380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Rectangle 330"/>
          <p:cNvSpPr/>
          <p:nvPr/>
        </p:nvSpPr>
        <p:spPr>
          <a:xfrm>
            <a:off x="10379511" y="6143266"/>
            <a:ext cx="603605" cy="59426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11939978" y="7709217"/>
            <a:ext cx="603605" cy="59426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12092378" y="7861617"/>
            <a:ext cx="603605" cy="59426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12244778" y="8014017"/>
            <a:ext cx="603605" cy="59426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333">
            <a:off x="11328041" y="7541035"/>
            <a:ext cx="236351" cy="214054"/>
          </a:xfrm>
          <a:prstGeom prst="rect">
            <a:avLst/>
          </a:prstGeom>
        </p:spPr>
      </p:pic>
      <p:sp>
        <p:nvSpPr>
          <p:cNvPr id="336" name="Rectangle 335"/>
          <p:cNvSpPr/>
          <p:nvPr/>
        </p:nvSpPr>
        <p:spPr>
          <a:xfrm>
            <a:off x="12253434" y="8000560"/>
            <a:ext cx="178895" cy="15690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12116759" y="7874047"/>
            <a:ext cx="178895" cy="15690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11942807" y="7725611"/>
            <a:ext cx="157978" cy="14607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10377778" y="6185423"/>
            <a:ext cx="169294" cy="14848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/>
          <p:nvPr/>
        </p:nvCxnSpPr>
        <p:spPr>
          <a:xfrm flipH="1" flipV="1">
            <a:off x="10521805" y="6318916"/>
            <a:ext cx="1938502" cy="18385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 flipV="1">
            <a:off x="10561045" y="6199636"/>
            <a:ext cx="1892497" cy="17784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H="1" flipV="1">
            <a:off x="10391898" y="6316058"/>
            <a:ext cx="1838670" cy="180263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10243703" y="5591710"/>
            <a:ext cx="907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64@14*2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10054646" y="5328921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</a:p>
        </p:txBody>
      </p:sp>
      <p:cxnSp>
        <p:nvCxnSpPr>
          <p:cNvPr id="356" name="Straight Connector 355"/>
          <p:cNvCxnSpPr>
            <a:stCxn id="264" idx="2"/>
          </p:cNvCxnSpPr>
          <p:nvPr/>
        </p:nvCxnSpPr>
        <p:spPr>
          <a:xfrm flipH="1">
            <a:off x="12453542" y="7980637"/>
            <a:ext cx="1867178" cy="1497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>
            <a:off x="12300299" y="7773661"/>
            <a:ext cx="2172821" cy="28402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/>
          <p:cNvSpPr/>
          <p:nvPr/>
        </p:nvSpPr>
        <p:spPr>
          <a:xfrm>
            <a:off x="8716620" y="6453688"/>
            <a:ext cx="603605" cy="283841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10140881" y="7704019"/>
            <a:ext cx="603605" cy="283841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10293281" y="7856419"/>
            <a:ext cx="603605" cy="283841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10445681" y="8008819"/>
            <a:ext cx="603605" cy="283841"/>
          </a:xfrm>
          <a:prstGeom prst="rec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" name="Picture 3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333">
            <a:off x="9420574" y="7259335"/>
            <a:ext cx="388369" cy="351731"/>
          </a:xfrm>
          <a:prstGeom prst="rect">
            <a:avLst/>
          </a:prstGeom>
        </p:spPr>
      </p:pic>
      <p:sp>
        <p:nvSpPr>
          <p:cNvPr id="376" name="TextBox 375"/>
          <p:cNvSpPr txBox="1"/>
          <p:nvPr/>
        </p:nvSpPr>
        <p:spPr>
          <a:xfrm>
            <a:off x="8628159" y="5599495"/>
            <a:ext cx="7902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64@7*1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8350055" y="5323672"/>
            <a:ext cx="1436526" cy="3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Max Pooling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12342880" y="8192434"/>
            <a:ext cx="276903" cy="2769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6" name="Straight Connector 385"/>
          <p:cNvCxnSpPr/>
          <p:nvPr/>
        </p:nvCxnSpPr>
        <p:spPr>
          <a:xfrm flipH="1" flipV="1">
            <a:off x="10725661" y="8163723"/>
            <a:ext cx="1810066" cy="28585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385" idx="0"/>
          </p:cNvCxnSpPr>
          <p:nvPr/>
        </p:nvCxnSpPr>
        <p:spPr>
          <a:xfrm flipH="1" flipV="1">
            <a:off x="10717805" y="8138535"/>
            <a:ext cx="1763527" cy="5389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Group 579"/>
          <p:cNvGrpSpPr/>
          <p:nvPr/>
        </p:nvGrpSpPr>
        <p:grpSpPr>
          <a:xfrm rot="10800000">
            <a:off x="4368389" y="5899154"/>
            <a:ext cx="3608662" cy="2756289"/>
            <a:chOff x="13620691" y="2357064"/>
            <a:chExt cx="4738780" cy="3619472"/>
          </a:xfrm>
        </p:grpSpPr>
        <p:sp>
          <p:nvSpPr>
            <p:cNvPr id="545" name="Oval 544"/>
            <p:cNvSpPr/>
            <p:nvPr/>
          </p:nvSpPr>
          <p:spPr>
            <a:xfrm>
              <a:off x="15371406" y="2523846"/>
              <a:ext cx="713658" cy="713658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15404370" y="3790270"/>
              <a:ext cx="713658" cy="713658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15404370" y="5062305"/>
              <a:ext cx="713658" cy="713658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16747796" y="3792775"/>
              <a:ext cx="713658" cy="713658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9" name="Group 548"/>
            <p:cNvGrpSpPr/>
            <p:nvPr/>
          </p:nvGrpSpPr>
          <p:grpSpPr>
            <a:xfrm>
              <a:off x="13620691" y="2357064"/>
              <a:ext cx="569416" cy="3619472"/>
              <a:chOff x="13830770" y="3208296"/>
              <a:chExt cx="569416" cy="3619472"/>
            </a:xfrm>
          </p:grpSpPr>
          <p:sp>
            <p:nvSpPr>
              <p:cNvPr id="550" name="Rectangle 549"/>
              <p:cNvSpPr/>
              <p:nvPr/>
            </p:nvSpPr>
            <p:spPr>
              <a:xfrm>
                <a:off x="13830770" y="3208296"/>
                <a:ext cx="569416" cy="36194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1" name="Straight Connector 550"/>
              <p:cNvCxnSpPr/>
              <p:nvPr/>
            </p:nvCxnSpPr>
            <p:spPr>
              <a:xfrm>
                <a:off x="13848509" y="3587603"/>
                <a:ext cx="551677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13839639" y="3999416"/>
                <a:ext cx="551677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>
                <a:off x="13848509" y="4444522"/>
                <a:ext cx="551677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4" name="Group 553"/>
              <p:cNvGrpSpPr/>
              <p:nvPr/>
            </p:nvGrpSpPr>
            <p:grpSpPr>
              <a:xfrm>
                <a:off x="13855894" y="4321651"/>
                <a:ext cx="412767" cy="1523239"/>
                <a:chOff x="12112197" y="4698873"/>
                <a:chExt cx="412767" cy="1523239"/>
              </a:xfrm>
            </p:grpSpPr>
            <p:grpSp>
              <p:nvGrpSpPr>
                <p:cNvPr id="556" name="Group 555"/>
                <p:cNvGrpSpPr/>
                <p:nvPr/>
              </p:nvGrpSpPr>
              <p:grpSpPr>
                <a:xfrm>
                  <a:off x="12127397" y="4952661"/>
                  <a:ext cx="397567" cy="1269451"/>
                  <a:chOff x="12127397" y="4952661"/>
                  <a:chExt cx="397567" cy="1269451"/>
                </a:xfrm>
              </p:grpSpPr>
              <p:sp>
                <p:nvSpPr>
                  <p:cNvPr id="558" name="TextBox 557"/>
                  <p:cNvSpPr txBox="1"/>
                  <p:nvPr/>
                </p:nvSpPr>
                <p:spPr>
                  <a:xfrm>
                    <a:off x="12127397" y="4952661"/>
                    <a:ext cx="39756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0" dirty="0"/>
                      <a:t>.</a:t>
                    </a:r>
                  </a:p>
                </p:txBody>
              </p:sp>
              <p:sp>
                <p:nvSpPr>
                  <p:cNvPr id="559" name="TextBox 558"/>
                  <p:cNvSpPr txBox="1"/>
                  <p:nvPr/>
                </p:nvSpPr>
                <p:spPr>
                  <a:xfrm>
                    <a:off x="12127398" y="5206449"/>
                    <a:ext cx="39756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0" dirty="0"/>
                      <a:t>.</a:t>
                    </a:r>
                  </a:p>
                </p:txBody>
              </p:sp>
            </p:grpSp>
            <p:sp>
              <p:nvSpPr>
                <p:cNvPr id="557" name="TextBox 556"/>
                <p:cNvSpPr txBox="1"/>
                <p:nvPr/>
              </p:nvSpPr>
              <p:spPr>
                <a:xfrm>
                  <a:off x="12112197" y="4698873"/>
                  <a:ext cx="39756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.</a:t>
                  </a:r>
                </a:p>
              </p:txBody>
            </p:sp>
          </p:grpSp>
          <p:cxnSp>
            <p:nvCxnSpPr>
              <p:cNvPr id="555" name="Straight Connector 554"/>
              <p:cNvCxnSpPr/>
              <p:nvPr/>
            </p:nvCxnSpPr>
            <p:spPr>
              <a:xfrm>
                <a:off x="13839637" y="6460054"/>
                <a:ext cx="551677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0" name="Oval 559"/>
            <p:cNvSpPr/>
            <p:nvPr/>
          </p:nvSpPr>
          <p:spPr>
            <a:xfrm>
              <a:off x="13865963" y="2515000"/>
              <a:ext cx="102017" cy="1020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3864767" y="2910387"/>
              <a:ext cx="102017" cy="1020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13866273" y="3350965"/>
              <a:ext cx="102017" cy="1020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13874835" y="5740500"/>
              <a:ext cx="102017" cy="1020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4" name="Straight Connector 563"/>
            <p:cNvCxnSpPr>
              <a:stCxn id="545" idx="2"/>
              <a:endCxn id="560" idx="6"/>
            </p:cNvCxnSpPr>
            <p:nvPr/>
          </p:nvCxnSpPr>
          <p:spPr>
            <a:xfrm flipH="1" flipV="1">
              <a:off x="13967980" y="2566009"/>
              <a:ext cx="1403427" cy="314667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>
              <a:stCxn id="546" idx="2"/>
              <a:endCxn id="560" idx="5"/>
            </p:cNvCxnSpPr>
            <p:nvPr/>
          </p:nvCxnSpPr>
          <p:spPr>
            <a:xfrm flipH="1" flipV="1">
              <a:off x="13953040" y="2602077"/>
              <a:ext cx="1451331" cy="1545023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>
              <a:stCxn id="547" idx="2"/>
              <a:endCxn id="560" idx="5"/>
            </p:cNvCxnSpPr>
            <p:nvPr/>
          </p:nvCxnSpPr>
          <p:spPr>
            <a:xfrm flipH="1" flipV="1">
              <a:off x="13953040" y="2602076"/>
              <a:ext cx="1451331" cy="281705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>
              <a:stCxn id="545" idx="2"/>
              <a:endCxn id="561" idx="5"/>
            </p:cNvCxnSpPr>
            <p:nvPr/>
          </p:nvCxnSpPr>
          <p:spPr>
            <a:xfrm flipH="1">
              <a:off x="13951844" y="2880675"/>
              <a:ext cx="1419563" cy="11678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>
              <a:stCxn id="546" idx="2"/>
              <a:endCxn id="561" idx="5"/>
            </p:cNvCxnSpPr>
            <p:nvPr/>
          </p:nvCxnSpPr>
          <p:spPr>
            <a:xfrm flipH="1" flipV="1">
              <a:off x="13951844" y="2997463"/>
              <a:ext cx="1452527" cy="1149636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>
              <a:stCxn id="547" idx="2"/>
              <a:endCxn id="561" idx="5"/>
            </p:cNvCxnSpPr>
            <p:nvPr/>
          </p:nvCxnSpPr>
          <p:spPr>
            <a:xfrm flipH="1" flipV="1">
              <a:off x="13951844" y="2997464"/>
              <a:ext cx="1452527" cy="242167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>
              <a:stCxn id="547" idx="2"/>
              <a:endCxn id="563" idx="7"/>
            </p:cNvCxnSpPr>
            <p:nvPr/>
          </p:nvCxnSpPr>
          <p:spPr>
            <a:xfrm flipH="1">
              <a:off x="13961912" y="5419135"/>
              <a:ext cx="1442459" cy="336305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>
              <a:stCxn id="546" idx="2"/>
              <a:endCxn id="563" idx="6"/>
            </p:cNvCxnSpPr>
            <p:nvPr/>
          </p:nvCxnSpPr>
          <p:spPr>
            <a:xfrm flipH="1">
              <a:off x="13976852" y="4147100"/>
              <a:ext cx="1427519" cy="164440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>
              <a:stCxn id="545" idx="2"/>
              <a:endCxn id="563" idx="7"/>
            </p:cNvCxnSpPr>
            <p:nvPr/>
          </p:nvCxnSpPr>
          <p:spPr>
            <a:xfrm flipH="1">
              <a:off x="13961912" y="2880675"/>
              <a:ext cx="1409495" cy="2874764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>
              <a:stCxn id="548" idx="2"/>
              <a:endCxn id="547" idx="6"/>
            </p:cNvCxnSpPr>
            <p:nvPr/>
          </p:nvCxnSpPr>
          <p:spPr>
            <a:xfrm flipH="1">
              <a:off x="16118028" y="4149604"/>
              <a:ext cx="629768" cy="126953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>
              <a:stCxn id="548" idx="2"/>
              <a:endCxn id="546" idx="6"/>
            </p:cNvCxnSpPr>
            <p:nvPr/>
          </p:nvCxnSpPr>
          <p:spPr>
            <a:xfrm flipH="1" flipV="1">
              <a:off x="16118028" y="4147100"/>
              <a:ext cx="629768" cy="2505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>
              <a:stCxn id="548" idx="2"/>
              <a:endCxn id="545" idx="6"/>
            </p:cNvCxnSpPr>
            <p:nvPr/>
          </p:nvCxnSpPr>
          <p:spPr>
            <a:xfrm flipH="1" flipV="1">
              <a:off x="16085064" y="2880676"/>
              <a:ext cx="662732" cy="126892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>
              <a:stCxn id="545" idx="2"/>
              <a:endCxn id="562" idx="6"/>
            </p:cNvCxnSpPr>
            <p:nvPr/>
          </p:nvCxnSpPr>
          <p:spPr>
            <a:xfrm flipH="1">
              <a:off x="13968290" y="2880675"/>
              <a:ext cx="1403117" cy="52129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>
              <a:stCxn id="546" idx="2"/>
              <a:endCxn id="562" idx="5"/>
            </p:cNvCxnSpPr>
            <p:nvPr/>
          </p:nvCxnSpPr>
          <p:spPr>
            <a:xfrm flipH="1" flipV="1">
              <a:off x="13953350" y="3438041"/>
              <a:ext cx="1451021" cy="70905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>
              <a:stCxn id="547" idx="2"/>
              <a:endCxn id="562" idx="6"/>
            </p:cNvCxnSpPr>
            <p:nvPr/>
          </p:nvCxnSpPr>
          <p:spPr>
            <a:xfrm flipH="1" flipV="1">
              <a:off x="13968290" y="3401974"/>
              <a:ext cx="1436081" cy="201716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Arrow Connector 578"/>
            <p:cNvCxnSpPr>
              <a:stCxn id="548" idx="6"/>
              <a:endCxn id="588" idx="3"/>
            </p:cNvCxnSpPr>
            <p:nvPr/>
          </p:nvCxnSpPr>
          <p:spPr>
            <a:xfrm rot="10800000" flipH="1">
              <a:off x="17461454" y="4126900"/>
              <a:ext cx="898017" cy="22705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1" name="TextBox 580"/>
          <p:cNvSpPr txBox="1"/>
          <p:nvPr/>
        </p:nvSpPr>
        <p:spPr>
          <a:xfrm>
            <a:off x="7331391" y="5321768"/>
            <a:ext cx="124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Flatten</a:t>
            </a:r>
          </a:p>
        </p:txBody>
      </p:sp>
      <p:cxnSp>
        <p:nvCxnSpPr>
          <p:cNvPr id="582" name="Straight Arrow Connector 581"/>
          <p:cNvCxnSpPr/>
          <p:nvPr/>
        </p:nvCxnSpPr>
        <p:spPr>
          <a:xfrm flipH="1">
            <a:off x="8024514" y="7298875"/>
            <a:ext cx="809455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6" name="Picture 585"/>
          <p:cNvPicPr>
            <a:picLocks noChangeAspect="1"/>
          </p:cNvPicPr>
          <p:nvPr/>
        </p:nvPicPr>
        <p:blipFill rotWithShape="1">
          <a:blip r:embed="rId7"/>
          <a:srcRect r="15256" b="14374"/>
          <a:stretch/>
        </p:blipFill>
        <p:spPr>
          <a:xfrm>
            <a:off x="1684022" y="6186898"/>
            <a:ext cx="2559908" cy="1204480"/>
          </a:xfrm>
          <a:prstGeom prst="rect">
            <a:avLst/>
          </a:prstGeom>
        </p:spPr>
      </p:pic>
      <p:pic>
        <p:nvPicPr>
          <p:cNvPr id="587" name="Picture 5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711" y="7538797"/>
            <a:ext cx="2606752" cy="1130479"/>
          </a:xfrm>
          <a:prstGeom prst="rect">
            <a:avLst/>
          </a:prstGeom>
        </p:spPr>
      </p:pic>
      <p:sp>
        <p:nvSpPr>
          <p:cNvPr id="588" name="Rectangle 587"/>
          <p:cNvSpPr/>
          <p:nvPr/>
        </p:nvSpPr>
        <p:spPr>
          <a:xfrm>
            <a:off x="1622711" y="5836920"/>
            <a:ext cx="2745677" cy="2941526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TextBox 592"/>
          <p:cNvSpPr txBox="1"/>
          <p:nvPr/>
        </p:nvSpPr>
        <p:spPr>
          <a:xfrm>
            <a:off x="2420865" y="5784924"/>
            <a:ext cx="14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1679692" y="6118349"/>
            <a:ext cx="2611717" cy="133190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240"/>
          <p:cNvCxnSpPr/>
          <p:nvPr/>
        </p:nvCxnSpPr>
        <p:spPr>
          <a:xfrm flipH="1" flipV="1">
            <a:off x="7539642" y="3215871"/>
            <a:ext cx="2428943" cy="4614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2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EC2D2C-A96F-48FC-87EF-5A177C9A3A06}"/>
              </a:ext>
            </a:extLst>
          </p:cNvPr>
          <p:cNvSpPr/>
          <p:nvPr/>
        </p:nvSpPr>
        <p:spPr>
          <a:xfrm>
            <a:off x="4474589" y="552704"/>
            <a:ext cx="1139685" cy="356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67A6DE-387D-45DC-941B-1807B47A53E6}"/>
              </a:ext>
            </a:extLst>
          </p:cNvPr>
          <p:cNvSpPr/>
          <p:nvPr/>
        </p:nvSpPr>
        <p:spPr>
          <a:xfrm>
            <a:off x="4474589" y="1293167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075158-F790-47C7-BEB4-A00A1FC666A8}"/>
              </a:ext>
            </a:extLst>
          </p:cNvPr>
          <p:cNvSpPr/>
          <p:nvPr/>
        </p:nvSpPr>
        <p:spPr>
          <a:xfrm>
            <a:off x="4474589" y="1649318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FCAA28-0F3A-47EB-BDF5-E2E11223E225}"/>
              </a:ext>
            </a:extLst>
          </p:cNvPr>
          <p:cNvSpPr/>
          <p:nvPr/>
        </p:nvSpPr>
        <p:spPr>
          <a:xfrm>
            <a:off x="4474589" y="2584674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6DD2AB-D2C0-4B6B-873B-891647229D80}"/>
              </a:ext>
            </a:extLst>
          </p:cNvPr>
          <p:cNvSpPr/>
          <p:nvPr/>
        </p:nvSpPr>
        <p:spPr>
          <a:xfrm>
            <a:off x="4474589" y="2940825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8CF14D-8743-4F54-A1EC-830A9B829ABD}"/>
              </a:ext>
            </a:extLst>
          </p:cNvPr>
          <p:cNvSpPr/>
          <p:nvPr/>
        </p:nvSpPr>
        <p:spPr>
          <a:xfrm>
            <a:off x="4474588" y="3235688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73C321-8899-47E4-9AFE-53CFF5AE2C5D}"/>
              </a:ext>
            </a:extLst>
          </p:cNvPr>
          <p:cNvSpPr/>
          <p:nvPr/>
        </p:nvSpPr>
        <p:spPr>
          <a:xfrm>
            <a:off x="4474588" y="3568648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EB9D68-635D-419A-A8B2-1ECC6A0820DB}"/>
              </a:ext>
            </a:extLst>
          </p:cNvPr>
          <p:cNvSpPr/>
          <p:nvPr/>
        </p:nvSpPr>
        <p:spPr>
          <a:xfrm>
            <a:off x="4786013" y="4271826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4CAE68-46CC-4D2B-A5F4-001053E71C1D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044432" y="908855"/>
            <a:ext cx="0" cy="384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094ADA-E310-4832-9454-9694C2136DAA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044432" y="2005469"/>
            <a:ext cx="0" cy="57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BCEF76-F0AB-4AAF-B9DC-78970289D08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044431" y="3924799"/>
            <a:ext cx="0" cy="347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25D57AC-8822-4E2F-92AE-A7E946B50ECA}"/>
              </a:ext>
            </a:extLst>
          </p:cNvPr>
          <p:cNvCxnSpPr>
            <a:cxnSpLocks/>
            <a:endCxn id="12" idx="6"/>
          </p:cNvCxnSpPr>
          <p:nvPr/>
        </p:nvCxnSpPr>
        <p:spPr>
          <a:xfrm rot="16200000" flipH="1">
            <a:off x="4072352" y="3313003"/>
            <a:ext cx="2202574" cy="258418"/>
          </a:xfrm>
          <a:prstGeom prst="bentConnector4">
            <a:avLst>
              <a:gd name="adj1" fmla="val -1674"/>
              <a:gd name="adj2" fmla="val 2973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3DC61E-82F4-4F63-A034-8D94557D4213}"/>
              </a:ext>
            </a:extLst>
          </p:cNvPr>
          <p:cNvSpPr/>
          <p:nvPr/>
        </p:nvSpPr>
        <p:spPr>
          <a:xfrm>
            <a:off x="4474588" y="5176293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2E1CB2-C8DE-4FB6-822C-67589E6A4F4B}"/>
              </a:ext>
            </a:extLst>
          </p:cNvPr>
          <p:cNvSpPr/>
          <p:nvPr/>
        </p:nvSpPr>
        <p:spPr>
          <a:xfrm>
            <a:off x="4474586" y="5532444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0A7D6E-E656-4839-B154-D46848A5869B}"/>
              </a:ext>
            </a:extLst>
          </p:cNvPr>
          <p:cNvSpPr/>
          <p:nvPr/>
        </p:nvSpPr>
        <p:spPr>
          <a:xfrm>
            <a:off x="4474587" y="5860431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B02506-5F74-421D-91B6-046640AD3CBC}"/>
              </a:ext>
            </a:extLst>
          </p:cNvPr>
          <p:cNvSpPr/>
          <p:nvPr/>
        </p:nvSpPr>
        <p:spPr>
          <a:xfrm>
            <a:off x="4474587" y="6216582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61B553-673D-4925-9DEA-1498D52A6E27}"/>
              </a:ext>
            </a:extLst>
          </p:cNvPr>
          <p:cNvSpPr/>
          <p:nvPr/>
        </p:nvSpPr>
        <p:spPr>
          <a:xfrm>
            <a:off x="4474586" y="6511445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5E8E6A-B89F-4760-A3AD-212BC50A5314}"/>
              </a:ext>
            </a:extLst>
          </p:cNvPr>
          <p:cNvSpPr/>
          <p:nvPr/>
        </p:nvSpPr>
        <p:spPr>
          <a:xfrm>
            <a:off x="4474586" y="6844405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7B7DF9-5098-4060-9265-E161D81B8753}"/>
              </a:ext>
            </a:extLst>
          </p:cNvPr>
          <p:cNvCxnSpPr>
            <a:stCxn id="12" idx="4"/>
            <a:endCxn id="17" idx="0"/>
          </p:cNvCxnSpPr>
          <p:nvPr/>
        </p:nvCxnSpPr>
        <p:spPr>
          <a:xfrm>
            <a:off x="5044431" y="4815171"/>
            <a:ext cx="0" cy="361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D573664-DC09-4A7D-8CEE-18033DB91389}"/>
              </a:ext>
            </a:extLst>
          </p:cNvPr>
          <p:cNvSpPr/>
          <p:nvPr/>
        </p:nvSpPr>
        <p:spPr>
          <a:xfrm>
            <a:off x="4786010" y="7439731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CBC165C-1D24-4DF7-A213-536748D14202}"/>
              </a:ext>
            </a:extLst>
          </p:cNvPr>
          <p:cNvCxnSpPr>
            <a:cxnSpLocks/>
            <a:stCxn id="17" idx="0"/>
            <a:endCxn id="24" idx="6"/>
          </p:cNvCxnSpPr>
          <p:nvPr/>
        </p:nvCxnSpPr>
        <p:spPr>
          <a:xfrm rot="16200000" flipH="1">
            <a:off x="3906082" y="6314641"/>
            <a:ext cx="2535111" cy="258414"/>
          </a:xfrm>
          <a:prstGeom prst="bentConnector4">
            <a:avLst>
              <a:gd name="adj1" fmla="val -9017"/>
              <a:gd name="adj2" fmla="val 3089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2BFE7E-7E15-4025-AFE6-F681ECABD5B0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 flipH="1">
            <a:off x="5044428" y="7200556"/>
            <a:ext cx="1" cy="23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44229-6563-4759-A74A-147DB1DF124C}"/>
              </a:ext>
            </a:extLst>
          </p:cNvPr>
          <p:cNvSpPr/>
          <p:nvPr/>
        </p:nvSpPr>
        <p:spPr>
          <a:xfrm>
            <a:off x="7141587" y="1272713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A8CB16D-0566-44BB-9E38-BC1BD9DC61E4}"/>
              </a:ext>
            </a:extLst>
          </p:cNvPr>
          <p:cNvSpPr/>
          <p:nvPr/>
        </p:nvSpPr>
        <p:spPr>
          <a:xfrm>
            <a:off x="7141585" y="1628864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CE727C-8528-4804-AA6B-DEF2286365F0}"/>
              </a:ext>
            </a:extLst>
          </p:cNvPr>
          <p:cNvSpPr/>
          <p:nvPr/>
        </p:nvSpPr>
        <p:spPr>
          <a:xfrm>
            <a:off x="7141586" y="1956851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C06F76-D449-4244-A6A7-8A1432635F0C}"/>
              </a:ext>
            </a:extLst>
          </p:cNvPr>
          <p:cNvSpPr/>
          <p:nvPr/>
        </p:nvSpPr>
        <p:spPr>
          <a:xfrm>
            <a:off x="7141586" y="2313002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4D39B1-6126-4A65-8C71-F0F99BEBFB44}"/>
              </a:ext>
            </a:extLst>
          </p:cNvPr>
          <p:cNvSpPr/>
          <p:nvPr/>
        </p:nvSpPr>
        <p:spPr>
          <a:xfrm>
            <a:off x="7141585" y="2607865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39CAFB3-98E0-4927-AADF-D92A2A73AC8A}"/>
              </a:ext>
            </a:extLst>
          </p:cNvPr>
          <p:cNvSpPr/>
          <p:nvPr/>
        </p:nvSpPr>
        <p:spPr>
          <a:xfrm>
            <a:off x="7141585" y="2940825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FCD4B7-8808-47D7-A3A7-7E59F2C5F891}"/>
              </a:ext>
            </a:extLst>
          </p:cNvPr>
          <p:cNvSpPr/>
          <p:nvPr/>
        </p:nvSpPr>
        <p:spPr>
          <a:xfrm>
            <a:off x="7449325" y="3847806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1A244D-2F58-4C36-9F3F-0F878C7117C3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 flipH="1">
            <a:off x="7707743" y="3296976"/>
            <a:ext cx="3685" cy="55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2F2C290-F6EE-4220-8187-C520100A2089}"/>
              </a:ext>
            </a:extLst>
          </p:cNvPr>
          <p:cNvCxnSpPr>
            <a:stCxn id="24" idx="4"/>
            <a:endCxn id="27" idx="0"/>
          </p:cNvCxnSpPr>
          <p:nvPr/>
        </p:nvCxnSpPr>
        <p:spPr>
          <a:xfrm rot="5400000" flipH="1" flipV="1">
            <a:off x="3022747" y="3294394"/>
            <a:ext cx="6710363" cy="2667002"/>
          </a:xfrm>
          <a:prstGeom prst="bentConnector5">
            <a:avLst>
              <a:gd name="adj1" fmla="val -3407"/>
              <a:gd name="adj2" fmla="val 51414"/>
              <a:gd name="adj3" fmla="val 1034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8C1F9F-FA79-464B-8DA4-84F0C4589AD7}"/>
              </a:ext>
            </a:extLst>
          </p:cNvPr>
          <p:cNvSpPr/>
          <p:nvPr/>
        </p:nvSpPr>
        <p:spPr>
          <a:xfrm>
            <a:off x="6886610" y="4874952"/>
            <a:ext cx="1641102" cy="54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 Pooling2D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2E75799-6DFA-4DED-A297-F2ED2664C065}"/>
              </a:ext>
            </a:extLst>
          </p:cNvPr>
          <p:cNvCxnSpPr>
            <a:endCxn id="33" idx="6"/>
          </p:cNvCxnSpPr>
          <p:nvPr/>
        </p:nvCxnSpPr>
        <p:spPr>
          <a:xfrm rot="16200000" flipH="1">
            <a:off x="6483545" y="2636863"/>
            <a:ext cx="2706813" cy="258418"/>
          </a:xfrm>
          <a:prstGeom prst="bentConnector4">
            <a:avLst>
              <a:gd name="adj1" fmla="val -13589"/>
              <a:gd name="adj2" fmla="val 3245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FCAF84B-A8AF-4050-B044-85EE645C96CF}"/>
              </a:ext>
            </a:extLst>
          </p:cNvPr>
          <p:cNvCxnSpPr>
            <a:stCxn id="33" idx="4"/>
            <a:endCxn id="36" idx="0"/>
          </p:cNvCxnSpPr>
          <p:nvPr/>
        </p:nvCxnSpPr>
        <p:spPr>
          <a:xfrm rot="5400000">
            <a:off x="7465552" y="4632760"/>
            <a:ext cx="483801" cy="5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09374CB-4BAB-4650-A67D-B328D67B64D2}"/>
              </a:ext>
            </a:extLst>
          </p:cNvPr>
          <p:cNvSpPr/>
          <p:nvPr/>
        </p:nvSpPr>
        <p:spPr>
          <a:xfrm>
            <a:off x="7112535" y="6155294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8373154-88BB-48B8-8719-31FAFCD39F85}"/>
              </a:ext>
            </a:extLst>
          </p:cNvPr>
          <p:cNvSpPr/>
          <p:nvPr/>
        </p:nvSpPr>
        <p:spPr>
          <a:xfrm>
            <a:off x="7112533" y="6511445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991B24A-272A-43FD-9491-69A10BC90F65}"/>
              </a:ext>
            </a:extLst>
          </p:cNvPr>
          <p:cNvSpPr/>
          <p:nvPr/>
        </p:nvSpPr>
        <p:spPr>
          <a:xfrm>
            <a:off x="7112534" y="6839432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9BD250-460A-4211-A3D9-7B2610F3E8EC}"/>
              </a:ext>
            </a:extLst>
          </p:cNvPr>
          <p:cNvCxnSpPr>
            <a:stCxn id="36" idx="2"/>
            <a:endCxn id="39" idx="0"/>
          </p:cNvCxnSpPr>
          <p:nvPr/>
        </p:nvCxnSpPr>
        <p:spPr>
          <a:xfrm flipH="1">
            <a:off x="7682378" y="5418297"/>
            <a:ext cx="24783" cy="73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4757DD1-FAC7-498C-B0D9-2F572ED0E32C}"/>
              </a:ext>
            </a:extLst>
          </p:cNvPr>
          <p:cNvSpPr/>
          <p:nvPr/>
        </p:nvSpPr>
        <p:spPr>
          <a:xfrm>
            <a:off x="9808579" y="1272713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1648652-023A-4FA0-B1BD-5E1C41CAEFB2}"/>
              </a:ext>
            </a:extLst>
          </p:cNvPr>
          <p:cNvSpPr/>
          <p:nvPr/>
        </p:nvSpPr>
        <p:spPr>
          <a:xfrm>
            <a:off x="9808577" y="1628864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08304A-7A5A-472C-A3D2-2F47F7AEB10E}"/>
              </a:ext>
            </a:extLst>
          </p:cNvPr>
          <p:cNvSpPr/>
          <p:nvPr/>
        </p:nvSpPr>
        <p:spPr>
          <a:xfrm>
            <a:off x="9808578" y="1956851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858506C-7F0C-492D-9696-838315FB788A}"/>
              </a:ext>
            </a:extLst>
          </p:cNvPr>
          <p:cNvSpPr/>
          <p:nvPr/>
        </p:nvSpPr>
        <p:spPr>
          <a:xfrm>
            <a:off x="9808578" y="2313002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68B19EE-DBED-473B-8E87-E854EC3D1E92}"/>
              </a:ext>
            </a:extLst>
          </p:cNvPr>
          <p:cNvSpPr/>
          <p:nvPr/>
        </p:nvSpPr>
        <p:spPr>
          <a:xfrm>
            <a:off x="9808577" y="2607865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8C18AA-05EA-409F-8EBA-F8787B1CF58A}"/>
              </a:ext>
            </a:extLst>
          </p:cNvPr>
          <p:cNvSpPr/>
          <p:nvPr/>
        </p:nvSpPr>
        <p:spPr>
          <a:xfrm>
            <a:off x="9808577" y="2940825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B72F8DBC-7C36-492F-B0E7-BA276A7C3AFF}"/>
              </a:ext>
            </a:extLst>
          </p:cNvPr>
          <p:cNvCxnSpPr>
            <a:stCxn id="41" idx="2"/>
            <a:endCxn id="43" idx="0"/>
          </p:cNvCxnSpPr>
          <p:nvPr/>
        </p:nvCxnSpPr>
        <p:spPr>
          <a:xfrm rot="5400000" flipH="1" flipV="1">
            <a:off x="6068964" y="2886125"/>
            <a:ext cx="5922870" cy="2696045"/>
          </a:xfrm>
          <a:prstGeom prst="bentConnector5">
            <a:avLst>
              <a:gd name="adj1" fmla="val -16923"/>
              <a:gd name="adj2" fmla="val 50000"/>
              <a:gd name="adj3" fmla="val 1038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B963556-C438-4B4A-AF23-C63596D52FC8}"/>
              </a:ext>
            </a:extLst>
          </p:cNvPr>
          <p:cNvSpPr/>
          <p:nvPr/>
        </p:nvSpPr>
        <p:spPr>
          <a:xfrm>
            <a:off x="10111930" y="3821193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402AE9D-8524-4FBB-BDFD-44E0F71D492B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0370348" y="3296976"/>
            <a:ext cx="8072" cy="524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CF700495-9B03-4887-8280-BCB7D2154E3C}"/>
              </a:ext>
            </a:extLst>
          </p:cNvPr>
          <p:cNvCxnSpPr>
            <a:cxnSpLocks/>
            <a:stCxn id="43" idx="0"/>
            <a:endCxn id="50" idx="6"/>
          </p:cNvCxnSpPr>
          <p:nvPr/>
        </p:nvCxnSpPr>
        <p:spPr>
          <a:xfrm rot="16200000" flipH="1">
            <a:off x="9093516" y="2557618"/>
            <a:ext cx="2820153" cy="250343"/>
          </a:xfrm>
          <a:prstGeom prst="bentConnector4">
            <a:avLst>
              <a:gd name="adj1" fmla="val -8106"/>
              <a:gd name="adj2" fmla="val 3189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6A734C5-F236-4E97-B9DF-BA23A2E78762}"/>
              </a:ext>
            </a:extLst>
          </p:cNvPr>
          <p:cNvSpPr/>
          <p:nvPr/>
        </p:nvSpPr>
        <p:spPr>
          <a:xfrm>
            <a:off x="9832537" y="5147059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9C7DACD-2989-44E7-963D-8FED7E0AD9D5}"/>
              </a:ext>
            </a:extLst>
          </p:cNvPr>
          <p:cNvSpPr/>
          <p:nvPr/>
        </p:nvSpPr>
        <p:spPr>
          <a:xfrm>
            <a:off x="9832535" y="5503210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D6156CC-A5BA-4D49-B8EB-43931EE53DE7}"/>
              </a:ext>
            </a:extLst>
          </p:cNvPr>
          <p:cNvSpPr/>
          <p:nvPr/>
        </p:nvSpPr>
        <p:spPr>
          <a:xfrm>
            <a:off x="9832536" y="5831197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82B7887-89EE-4563-B315-49ACA35B9459}"/>
              </a:ext>
            </a:extLst>
          </p:cNvPr>
          <p:cNvSpPr/>
          <p:nvPr/>
        </p:nvSpPr>
        <p:spPr>
          <a:xfrm>
            <a:off x="9832536" y="6187348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517E688-7A52-41E4-9969-173839DF719C}"/>
              </a:ext>
            </a:extLst>
          </p:cNvPr>
          <p:cNvSpPr/>
          <p:nvPr/>
        </p:nvSpPr>
        <p:spPr>
          <a:xfrm>
            <a:off x="9832535" y="6482211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0F5128A-31DE-4F74-BA83-0E7F04A854C2}"/>
              </a:ext>
            </a:extLst>
          </p:cNvPr>
          <p:cNvSpPr/>
          <p:nvPr/>
        </p:nvSpPr>
        <p:spPr>
          <a:xfrm>
            <a:off x="9832535" y="6815171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3123AD0-DCDC-4F03-B54D-B8CA6632CCBC}"/>
              </a:ext>
            </a:extLst>
          </p:cNvPr>
          <p:cNvSpPr/>
          <p:nvPr/>
        </p:nvSpPr>
        <p:spPr>
          <a:xfrm>
            <a:off x="10143959" y="7410497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196ABA4-4366-49B5-AB27-AF16D2430CC3}"/>
              </a:ext>
            </a:extLst>
          </p:cNvPr>
          <p:cNvCxnSpPr>
            <a:stCxn id="58" idx="2"/>
            <a:endCxn id="59" idx="0"/>
          </p:cNvCxnSpPr>
          <p:nvPr/>
        </p:nvCxnSpPr>
        <p:spPr>
          <a:xfrm flipH="1">
            <a:off x="10402377" y="7171322"/>
            <a:ext cx="1" cy="23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8964A4C3-B8A7-4266-9AF5-2925F6E94C04}"/>
              </a:ext>
            </a:extLst>
          </p:cNvPr>
          <p:cNvCxnSpPr>
            <a:stCxn id="59" idx="4"/>
          </p:cNvCxnSpPr>
          <p:nvPr/>
        </p:nvCxnSpPr>
        <p:spPr>
          <a:xfrm rot="5400000" flipH="1" flipV="1">
            <a:off x="8380696" y="3265160"/>
            <a:ext cx="6710363" cy="2667002"/>
          </a:xfrm>
          <a:prstGeom prst="bentConnector5">
            <a:avLst>
              <a:gd name="adj1" fmla="val -3407"/>
              <a:gd name="adj2" fmla="val 51414"/>
              <a:gd name="adj3" fmla="val 1034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D42715A-2448-4EE1-8E48-B844A7FC3641}"/>
              </a:ext>
            </a:extLst>
          </p:cNvPr>
          <p:cNvCxnSpPr>
            <a:stCxn id="50" idx="4"/>
            <a:endCxn id="53" idx="0"/>
          </p:cNvCxnSpPr>
          <p:nvPr/>
        </p:nvCxnSpPr>
        <p:spPr>
          <a:xfrm>
            <a:off x="10370348" y="4364538"/>
            <a:ext cx="32032" cy="782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23E949A-4B16-4701-A617-73192B71FFA9}"/>
              </a:ext>
            </a:extLst>
          </p:cNvPr>
          <p:cNvSpPr/>
          <p:nvPr/>
        </p:nvSpPr>
        <p:spPr>
          <a:xfrm>
            <a:off x="12499406" y="1240732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C469C51-0395-4200-8375-2D06F4232914}"/>
              </a:ext>
            </a:extLst>
          </p:cNvPr>
          <p:cNvSpPr/>
          <p:nvPr/>
        </p:nvSpPr>
        <p:spPr>
          <a:xfrm>
            <a:off x="12499404" y="1596883"/>
            <a:ext cx="1139685" cy="348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3392DFC-8D29-4FB9-B284-97C3293DE66F}"/>
              </a:ext>
            </a:extLst>
          </p:cNvPr>
          <p:cNvSpPr/>
          <p:nvPr/>
        </p:nvSpPr>
        <p:spPr>
          <a:xfrm>
            <a:off x="12499405" y="1924870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AA089B2-1C62-4866-8AA0-39FEFE19E9F2}"/>
              </a:ext>
            </a:extLst>
          </p:cNvPr>
          <p:cNvSpPr/>
          <p:nvPr/>
        </p:nvSpPr>
        <p:spPr>
          <a:xfrm>
            <a:off x="12499405" y="2281021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D6DED24-45AB-4FB4-A1BD-A1CAE768F698}"/>
              </a:ext>
            </a:extLst>
          </p:cNvPr>
          <p:cNvSpPr/>
          <p:nvPr/>
        </p:nvSpPr>
        <p:spPr>
          <a:xfrm>
            <a:off x="12499404" y="2575884"/>
            <a:ext cx="1139685" cy="3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4F5C618-DBA7-416E-A4A9-DF8DAE37CA9D}"/>
              </a:ext>
            </a:extLst>
          </p:cNvPr>
          <p:cNvSpPr/>
          <p:nvPr/>
        </p:nvSpPr>
        <p:spPr>
          <a:xfrm>
            <a:off x="12499404" y="2908844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Conv2d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4E2372-22CC-45B7-8812-4AD97F24C995}"/>
              </a:ext>
            </a:extLst>
          </p:cNvPr>
          <p:cNvSpPr/>
          <p:nvPr/>
        </p:nvSpPr>
        <p:spPr>
          <a:xfrm>
            <a:off x="12834915" y="3826639"/>
            <a:ext cx="516835" cy="5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38C0C78-8C48-402E-AD0C-4DB5323EAC73}"/>
              </a:ext>
            </a:extLst>
          </p:cNvPr>
          <p:cNvCxnSpPr>
            <a:stCxn id="68" idx="2"/>
            <a:endCxn id="69" idx="0"/>
          </p:cNvCxnSpPr>
          <p:nvPr/>
        </p:nvCxnSpPr>
        <p:spPr>
          <a:xfrm>
            <a:off x="13069247" y="3264995"/>
            <a:ext cx="24086" cy="56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7CFBD6B5-124E-4BE0-9AE9-62BE5787205B}"/>
              </a:ext>
            </a:extLst>
          </p:cNvPr>
          <p:cNvCxnSpPr>
            <a:cxnSpLocks/>
            <a:stCxn id="69" idx="4"/>
          </p:cNvCxnSpPr>
          <p:nvPr/>
        </p:nvCxnSpPr>
        <p:spPr>
          <a:xfrm rot="16200000" flipH="1">
            <a:off x="12869422" y="4593894"/>
            <a:ext cx="452084" cy="42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9D248FC-9743-4409-BCDE-06C903B22438}"/>
              </a:ext>
            </a:extLst>
          </p:cNvPr>
          <p:cNvCxnSpPr>
            <a:cxnSpLocks/>
          </p:cNvCxnSpPr>
          <p:nvPr/>
        </p:nvCxnSpPr>
        <p:spPr>
          <a:xfrm flipH="1">
            <a:off x="13081290" y="5365413"/>
            <a:ext cx="16306" cy="51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8F1F9C7-845F-4ADC-98A1-9607A994E2D5}"/>
              </a:ext>
            </a:extLst>
          </p:cNvPr>
          <p:cNvCxnSpPr>
            <a:cxnSpLocks/>
            <a:endCxn id="59" idx="6"/>
          </p:cNvCxnSpPr>
          <p:nvPr/>
        </p:nvCxnSpPr>
        <p:spPr>
          <a:xfrm rot="5400000">
            <a:off x="9500910" y="5915684"/>
            <a:ext cx="2926370" cy="606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98B8CFC-9928-4588-A18A-74630C068FF9}"/>
              </a:ext>
            </a:extLst>
          </p:cNvPr>
          <p:cNvCxnSpPr>
            <a:cxnSpLocks/>
          </p:cNvCxnSpPr>
          <p:nvPr/>
        </p:nvCxnSpPr>
        <p:spPr>
          <a:xfrm flipH="1">
            <a:off x="10381857" y="4755798"/>
            <a:ext cx="885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5D630872-1772-417F-A4F9-998894F31F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85839" y="2517902"/>
            <a:ext cx="2820153" cy="250343"/>
          </a:xfrm>
          <a:prstGeom prst="bentConnector4">
            <a:avLst>
              <a:gd name="adj1" fmla="val -8106"/>
              <a:gd name="adj2" fmla="val 3189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AFC7928-DBAB-4803-BBB4-83B84BAC9863}"/>
              </a:ext>
            </a:extLst>
          </p:cNvPr>
          <p:cNvSpPr/>
          <p:nvPr/>
        </p:nvSpPr>
        <p:spPr>
          <a:xfrm>
            <a:off x="12523481" y="5660276"/>
            <a:ext cx="1139685" cy="356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Flatten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E8176A2-003B-412C-BA25-1409BBE701BB}"/>
              </a:ext>
            </a:extLst>
          </p:cNvPr>
          <p:cNvSpPr/>
          <p:nvPr/>
        </p:nvSpPr>
        <p:spPr>
          <a:xfrm>
            <a:off x="12532025" y="6371996"/>
            <a:ext cx="1139685" cy="3561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Dense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B85F95B-2C54-40B8-9F05-F4107969DF8F}"/>
              </a:ext>
            </a:extLst>
          </p:cNvPr>
          <p:cNvSpPr/>
          <p:nvPr/>
        </p:nvSpPr>
        <p:spPr>
          <a:xfrm>
            <a:off x="12527753" y="6016136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61319A-6C18-451C-892A-D6E7642D9F02}"/>
              </a:ext>
            </a:extLst>
          </p:cNvPr>
          <p:cNvSpPr/>
          <p:nvPr/>
        </p:nvSpPr>
        <p:spPr>
          <a:xfrm>
            <a:off x="12522942" y="6725515"/>
            <a:ext cx="1139685" cy="3561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Dropout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6367D24-E5EC-473A-88A0-19ADE16E904C}"/>
              </a:ext>
            </a:extLst>
          </p:cNvPr>
          <p:cNvSpPr/>
          <p:nvPr/>
        </p:nvSpPr>
        <p:spPr>
          <a:xfrm>
            <a:off x="12522942" y="7081375"/>
            <a:ext cx="1139685" cy="3561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Sigmoid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9E07F17-C0BF-457E-8A10-1386CE38D528}"/>
              </a:ext>
            </a:extLst>
          </p:cNvPr>
          <p:cNvSpPr/>
          <p:nvPr/>
        </p:nvSpPr>
        <p:spPr>
          <a:xfrm>
            <a:off x="12395426" y="7766996"/>
            <a:ext cx="1371860" cy="4450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5C1D1D4-75B0-4786-85EA-5FFC0D90B3AB}"/>
              </a:ext>
            </a:extLst>
          </p:cNvPr>
          <p:cNvCxnSpPr>
            <a:stCxn id="81" idx="2"/>
            <a:endCxn id="82" idx="0"/>
          </p:cNvCxnSpPr>
          <p:nvPr/>
        </p:nvCxnSpPr>
        <p:spPr>
          <a:xfrm flipH="1">
            <a:off x="13081356" y="7437526"/>
            <a:ext cx="11429" cy="32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CB962B3-78CF-4C43-A792-09F29567FFA1}"/>
              </a:ext>
            </a:extLst>
          </p:cNvPr>
          <p:cNvSpPr/>
          <p:nvPr/>
        </p:nvSpPr>
        <p:spPr>
          <a:xfrm>
            <a:off x="12260739" y="4828521"/>
            <a:ext cx="1641102" cy="54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 Pooling2D</a:t>
            </a:r>
          </a:p>
        </p:txBody>
      </p:sp>
    </p:spTree>
    <p:extLst>
      <p:ext uri="{BB962C8B-B14F-4D97-AF65-F5344CB8AC3E}">
        <p14:creationId xmlns:p14="http://schemas.microsoft.com/office/powerpoint/2010/main" val="307376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E7D8A87-A130-4E5C-838E-7515507140D1}"/>
              </a:ext>
            </a:extLst>
          </p:cNvPr>
          <p:cNvGrpSpPr/>
          <p:nvPr/>
        </p:nvGrpSpPr>
        <p:grpSpPr>
          <a:xfrm>
            <a:off x="2934666" y="2280375"/>
            <a:ext cx="2558403" cy="1773888"/>
            <a:chOff x="749399" y="1411345"/>
            <a:chExt cx="3401225" cy="227112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9C86893-CDAE-4ED4-A6D8-EA4C3A84CEFF}"/>
                </a:ext>
              </a:extLst>
            </p:cNvPr>
            <p:cNvGrpSpPr/>
            <p:nvPr/>
          </p:nvGrpSpPr>
          <p:grpSpPr>
            <a:xfrm>
              <a:off x="1637772" y="1411345"/>
              <a:ext cx="1660939" cy="2271120"/>
              <a:chOff x="2928756" y="1501174"/>
              <a:chExt cx="1104052" cy="1285569"/>
            </a:xfrm>
          </p:grpSpPr>
          <p:sp>
            <p:nvSpPr>
              <p:cNvPr id="139" name="Can 42">
                <a:extLst>
                  <a:ext uri="{FF2B5EF4-FFF2-40B4-BE49-F238E27FC236}">
                    <a16:creationId xmlns:a16="http://schemas.microsoft.com/office/drawing/2014/main" id="{BB742E54-6278-488A-BC13-9F72C46E5E7D}"/>
                  </a:ext>
                </a:extLst>
              </p:cNvPr>
              <p:cNvSpPr/>
              <p:nvPr/>
            </p:nvSpPr>
            <p:spPr>
              <a:xfrm>
                <a:off x="2928760" y="2439026"/>
                <a:ext cx="1104048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0" name="Can 43">
                <a:extLst>
                  <a:ext uri="{FF2B5EF4-FFF2-40B4-BE49-F238E27FC236}">
                    <a16:creationId xmlns:a16="http://schemas.microsoft.com/office/drawing/2014/main" id="{8643E8ED-1F4A-4344-B523-206FB539A314}"/>
                  </a:ext>
                </a:extLst>
              </p:cNvPr>
              <p:cNvSpPr/>
              <p:nvPr/>
            </p:nvSpPr>
            <p:spPr>
              <a:xfrm>
                <a:off x="2928756" y="2126221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Can 44">
                <a:extLst>
                  <a:ext uri="{FF2B5EF4-FFF2-40B4-BE49-F238E27FC236}">
                    <a16:creationId xmlns:a16="http://schemas.microsoft.com/office/drawing/2014/main" id="{8CAB8C09-D0F5-4C9C-AC4E-E29BECA3DE08}"/>
                  </a:ext>
                </a:extLst>
              </p:cNvPr>
              <p:cNvSpPr/>
              <p:nvPr/>
            </p:nvSpPr>
            <p:spPr>
              <a:xfrm>
                <a:off x="2928756" y="1812575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2" name="Can 45">
                <a:extLst>
                  <a:ext uri="{FF2B5EF4-FFF2-40B4-BE49-F238E27FC236}">
                    <a16:creationId xmlns:a16="http://schemas.microsoft.com/office/drawing/2014/main" id="{B6FA9AE3-EA7F-4E7F-B97E-82460AEE0D7B}"/>
                  </a:ext>
                </a:extLst>
              </p:cNvPr>
              <p:cNvSpPr/>
              <p:nvPr/>
            </p:nvSpPr>
            <p:spPr>
              <a:xfrm>
                <a:off x="2928757" y="1501174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E9A35E2-B715-4F27-B3C4-456767564F6D}"/>
                </a:ext>
              </a:extLst>
            </p:cNvPr>
            <p:cNvSpPr txBox="1"/>
            <p:nvPr/>
          </p:nvSpPr>
          <p:spPr>
            <a:xfrm>
              <a:off x="812659" y="2163417"/>
              <a:ext cx="3337965" cy="35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TUH EEG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707B6B6-47EB-4BB1-A292-F91252DDD4DE}"/>
                </a:ext>
              </a:extLst>
            </p:cNvPr>
            <p:cNvSpPr txBox="1"/>
            <p:nvPr/>
          </p:nvSpPr>
          <p:spPr>
            <a:xfrm>
              <a:off x="749399" y="2729748"/>
              <a:ext cx="3337965" cy="35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Corpus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A91A95-6C30-43F4-B1F2-1B950961C266}"/>
              </a:ext>
            </a:extLst>
          </p:cNvPr>
          <p:cNvGrpSpPr/>
          <p:nvPr/>
        </p:nvGrpSpPr>
        <p:grpSpPr>
          <a:xfrm>
            <a:off x="11517539" y="1739523"/>
            <a:ext cx="2508230" cy="2559995"/>
            <a:chOff x="1095014" y="5284575"/>
            <a:chExt cx="3308413" cy="3493871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D11E287-DF9E-4AA4-A950-961BC2EB25E0}"/>
                </a:ext>
              </a:extLst>
            </p:cNvPr>
            <p:cNvSpPr/>
            <p:nvPr/>
          </p:nvSpPr>
          <p:spPr>
            <a:xfrm>
              <a:off x="1546135" y="5836920"/>
              <a:ext cx="2406173" cy="2941526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083639B-E16C-43AA-82A1-63AF52F7BD78}"/>
                </a:ext>
              </a:extLst>
            </p:cNvPr>
            <p:cNvSpPr txBox="1"/>
            <p:nvPr/>
          </p:nvSpPr>
          <p:spPr>
            <a:xfrm>
              <a:off x="1095014" y="5284575"/>
              <a:ext cx="3308413" cy="54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Classification Result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A6C3B0-E191-4839-BD1F-FA7DABAB8247}"/>
              </a:ext>
            </a:extLst>
          </p:cNvPr>
          <p:cNvGrpSpPr/>
          <p:nvPr/>
        </p:nvGrpSpPr>
        <p:grpSpPr>
          <a:xfrm rot="16200000">
            <a:off x="3124695" y="5330284"/>
            <a:ext cx="1574756" cy="399109"/>
            <a:chOff x="1390168" y="4438645"/>
            <a:chExt cx="1574756" cy="399109"/>
          </a:xfrm>
        </p:grpSpPr>
        <p:sp>
          <p:nvSpPr>
            <p:cNvPr id="147" name="Rectangle: Rounded Corners 255">
              <a:extLst>
                <a:ext uri="{FF2B5EF4-FFF2-40B4-BE49-F238E27FC236}">
                  <a16:creationId xmlns:a16="http://schemas.microsoft.com/office/drawing/2014/main" id="{E4ABA409-7401-4C10-BB74-BBE56FD38E87}"/>
                </a:ext>
              </a:extLst>
            </p:cNvPr>
            <p:cNvSpPr/>
            <p:nvPr/>
          </p:nvSpPr>
          <p:spPr>
            <a:xfrm>
              <a:off x="1390168" y="4438645"/>
              <a:ext cx="1574756" cy="399109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D4CDFFB-7F07-4AF1-83EB-3565D329B706}"/>
                </a:ext>
              </a:extLst>
            </p:cNvPr>
            <p:cNvSpPr/>
            <p:nvPr/>
          </p:nvSpPr>
          <p:spPr>
            <a:xfrm>
              <a:off x="1474553" y="4480253"/>
              <a:ext cx="275253" cy="30425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2EB0BBE-4E05-44A2-AA77-F96C39814383}"/>
                </a:ext>
              </a:extLst>
            </p:cNvPr>
            <p:cNvSpPr/>
            <p:nvPr/>
          </p:nvSpPr>
          <p:spPr>
            <a:xfrm>
              <a:off x="1839393" y="4480253"/>
              <a:ext cx="275253" cy="30425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7E4E719-F9C9-4463-A6A8-62E898A0B560}"/>
                </a:ext>
              </a:extLst>
            </p:cNvPr>
            <p:cNvSpPr/>
            <p:nvPr/>
          </p:nvSpPr>
          <p:spPr>
            <a:xfrm>
              <a:off x="2204796" y="4480253"/>
              <a:ext cx="275253" cy="30425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1CEF519-7C84-4A2F-A777-17CD4D2D9100}"/>
                </a:ext>
              </a:extLst>
            </p:cNvPr>
            <p:cNvSpPr/>
            <p:nvPr/>
          </p:nvSpPr>
          <p:spPr>
            <a:xfrm>
              <a:off x="2570199" y="4476264"/>
              <a:ext cx="275253" cy="30425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1BAC94F-5113-4D98-88F5-CC2CAFDE48B8}"/>
              </a:ext>
            </a:extLst>
          </p:cNvPr>
          <p:cNvGrpSpPr/>
          <p:nvPr/>
        </p:nvGrpSpPr>
        <p:grpSpPr>
          <a:xfrm>
            <a:off x="8711102" y="4683023"/>
            <a:ext cx="2141517" cy="1541938"/>
            <a:chOff x="5643584" y="3945014"/>
            <a:chExt cx="2141517" cy="1541938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358819D2-C3DA-4973-83C0-8406A15DE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35" t="-2" r="1195" b="583"/>
            <a:stretch/>
          </p:blipFill>
          <p:spPr>
            <a:xfrm>
              <a:off x="5643584" y="3945014"/>
              <a:ext cx="1531917" cy="93233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35963AAA-DB60-493C-B3B1-2807EC590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35" t="-2" r="1195" b="583"/>
            <a:stretch/>
          </p:blipFill>
          <p:spPr>
            <a:xfrm>
              <a:off x="5795984" y="4097414"/>
              <a:ext cx="1531917" cy="93233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AA6481FB-AA36-4ECE-9390-FD66C5C2D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35" t="-2" r="1195" b="583"/>
            <a:stretch/>
          </p:blipFill>
          <p:spPr>
            <a:xfrm>
              <a:off x="5948384" y="4249814"/>
              <a:ext cx="1531917" cy="93233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1907331-8C93-44F9-87D3-FBA205E92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35" t="-2" r="1195" b="583"/>
            <a:stretch/>
          </p:blipFill>
          <p:spPr>
            <a:xfrm>
              <a:off x="6100784" y="4402214"/>
              <a:ext cx="1531917" cy="93233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355373AC-E723-4288-9A4B-6BC598EDC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35" t="-2" r="1195" b="583"/>
            <a:stretch/>
          </p:blipFill>
          <p:spPr>
            <a:xfrm>
              <a:off x="6253184" y="4554614"/>
              <a:ext cx="1531917" cy="93233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158" name="Cube 157">
            <a:extLst>
              <a:ext uri="{FF2B5EF4-FFF2-40B4-BE49-F238E27FC236}">
                <a16:creationId xmlns:a16="http://schemas.microsoft.com/office/drawing/2014/main" id="{3D0C1956-D907-43D4-A9FD-5CCD349DC87C}"/>
              </a:ext>
            </a:extLst>
          </p:cNvPr>
          <p:cNvSpPr/>
          <p:nvPr/>
        </p:nvSpPr>
        <p:spPr>
          <a:xfrm rot="7947685">
            <a:off x="6921920" y="5578192"/>
            <a:ext cx="1079664" cy="209977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81AD7352-F9CF-4137-8A3A-6E340A70BF96}"/>
              </a:ext>
            </a:extLst>
          </p:cNvPr>
          <p:cNvSpPr/>
          <p:nvPr/>
        </p:nvSpPr>
        <p:spPr>
          <a:xfrm rot="11829912">
            <a:off x="5471958" y="5823622"/>
            <a:ext cx="1091367" cy="171458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ube 159">
            <a:extLst>
              <a:ext uri="{FF2B5EF4-FFF2-40B4-BE49-F238E27FC236}">
                <a16:creationId xmlns:a16="http://schemas.microsoft.com/office/drawing/2014/main" id="{CFC82CC3-13A1-451A-9524-7CB9DDD2C6AD}"/>
              </a:ext>
            </a:extLst>
          </p:cNvPr>
          <p:cNvSpPr/>
          <p:nvPr/>
        </p:nvSpPr>
        <p:spPr>
          <a:xfrm rot="10800000" flipV="1">
            <a:off x="6055086" y="5325150"/>
            <a:ext cx="1181100" cy="992067"/>
          </a:xfrm>
          <a:prstGeom prst="cube">
            <a:avLst>
              <a:gd name="adj" fmla="val 2890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Cube 160">
            <a:extLst>
              <a:ext uri="{FF2B5EF4-FFF2-40B4-BE49-F238E27FC236}">
                <a16:creationId xmlns:a16="http://schemas.microsoft.com/office/drawing/2014/main" id="{669DB99E-38C3-44C1-8D8C-FA2D06BB9A6B}"/>
              </a:ext>
            </a:extLst>
          </p:cNvPr>
          <p:cNvSpPr/>
          <p:nvPr/>
        </p:nvSpPr>
        <p:spPr>
          <a:xfrm rot="10800000" flipV="1">
            <a:off x="7441699" y="4869988"/>
            <a:ext cx="584625" cy="1632302"/>
          </a:xfrm>
          <a:prstGeom prst="cube">
            <a:avLst>
              <a:gd name="adj" fmla="val 2890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ube 161">
            <a:extLst>
              <a:ext uri="{FF2B5EF4-FFF2-40B4-BE49-F238E27FC236}">
                <a16:creationId xmlns:a16="http://schemas.microsoft.com/office/drawing/2014/main" id="{31934A82-3F14-4037-85F6-7CC3EED1C6FA}"/>
              </a:ext>
            </a:extLst>
          </p:cNvPr>
          <p:cNvSpPr/>
          <p:nvPr/>
        </p:nvSpPr>
        <p:spPr>
          <a:xfrm rot="10800000" flipV="1">
            <a:off x="4568408" y="5392084"/>
            <a:ext cx="1357402" cy="553404"/>
          </a:xfrm>
          <a:prstGeom prst="cube">
            <a:avLst>
              <a:gd name="adj" fmla="val 2890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5">
            <a:extLst>
              <a:ext uri="{FF2B5EF4-FFF2-40B4-BE49-F238E27FC236}">
                <a16:creationId xmlns:a16="http://schemas.microsoft.com/office/drawing/2014/main" id="{88F5F245-4ECC-4543-B882-9685842DD870}"/>
              </a:ext>
            </a:extLst>
          </p:cNvPr>
          <p:cNvSpPr/>
          <p:nvPr/>
        </p:nvSpPr>
        <p:spPr>
          <a:xfrm>
            <a:off x="4525869" y="4439868"/>
            <a:ext cx="3763396" cy="21995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ube 163">
            <a:extLst>
              <a:ext uri="{FF2B5EF4-FFF2-40B4-BE49-F238E27FC236}">
                <a16:creationId xmlns:a16="http://schemas.microsoft.com/office/drawing/2014/main" id="{3323D578-ED4B-43C8-86F9-50A05E55F1B9}"/>
              </a:ext>
            </a:extLst>
          </p:cNvPr>
          <p:cNvSpPr/>
          <p:nvPr/>
        </p:nvSpPr>
        <p:spPr>
          <a:xfrm rot="10800000" flipV="1">
            <a:off x="4815254" y="5617612"/>
            <a:ext cx="834294" cy="229896"/>
          </a:xfrm>
          <a:prstGeom prst="cube">
            <a:avLst>
              <a:gd name="adj" fmla="val 2890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Cube 164">
            <a:extLst>
              <a:ext uri="{FF2B5EF4-FFF2-40B4-BE49-F238E27FC236}">
                <a16:creationId xmlns:a16="http://schemas.microsoft.com/office/drawing/2014/main" id="{CF024B19-ACEC-436F-AE38-72955E88F415}"/>
              </a:ext>
            </a:extLst>
          </p:cNvPr>
          <p:cNvSpPr/>
          <p:nvPr/>
        </p:nvSpPr>
        <p:spPr>
          <a:xfrm rot="10800000" flipV="1">
            <a:off x="6403478" y="5926131"/>
            <a:ext cx="764803" cy="236785"/>
          </a:xfrm>
          <a:prstGeom prst="cube">
            <a:avLst>
              <a:gd name="adj" fmla="val 2890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ube 165">
            <a:extLst>
              <a:ext uri="{FF2B5EF4-FFF2-40B4-BE49-F238E27FC236}">
                <a16:creationId xmlns:a16="http://schemas.microsoft.com/office/drawing/2014/main" id="{1DC7BD6A-E7F0-4C89-B866-809C4E33AE94}"/>
              </a:ext>
            </a:extLst>
          </p:cNvPr>
          <p:cNvSpPr/>
          <p:nvPr/>
        </p:nvSpPr>
        <p:spPr>
          <a:xfrm rot="10800000" flipV="1">
            <a:off x="7699491" y="5219970"/>
            <a:ext cx="168329" cy="842473"/>
          </a:xfrm>
          <a:prstGeom prst="cube">
            <a:avLst>
              <a:gd name="adj" fmla="val 2890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AB4E65A-7750-4B06-9D69-EC8D355711E8}"/>
              </a:ext>
            </a:extLst>
          </p:cNvPr>
          <p:cNvSpPr/>
          <p:nvPr/>
        </p:nvSpPr>
        <p:spPr>
          <a:xfrm>
            <a:off x="5456102" y="4415603"/>
            <a:ext cx="1894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Transposed CNN</a:t>
            </a:r>
          </a:p>
        </p:txBody>
      </p:sp>
      <p:sp>
        <p:nvSpPr>
          <p:cNvPr id="168" name="Right Arrow 11">
            <a:extLst>
              <a:ext uri="{FF2B5EF4-FFF2-40B4-BE49-F238E27FC236}">
                <a16:creationId xmlns:a16="http://schemas.microsoft.com/office/drawing/2014/main" id="{AC751774-2C92-463B-8655-D034DFBEF4C5}"/>
              </a:ext>
            </a:extLst>
          </p:cNvPr>
          <p:cNvSpPr/>
          <p:nvPr/>
        </p:nvSpPr>
        <p:spPr>
          <a:xfrm>
            <a:off x="4161656" y="5431095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284">
            <a:extLst>
              <a:ext uri="{FF2B5EF4-FFF2-40B4-BE49-F238E27FC236}">
                <a16:creationId xmlns:a16="http://schemas.microsoft.com/office/drawing/2014/main" id="{9CFA252F-247D-4799-8734-509F47C277C7}"/>
              </a:ext>
            </a:extLst>
          </p:cNvPr>
          <p:cNvSpPr/>
          <p:nvPr/>
        </p:nvSpPr>
        <p:spPr>
          <a:xfrm>
            <a:off x="8323654" y="5422126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B590D6B-B9E6-4DA8-8AC4-BE264C09044A}"/>
              </a:ext>
            </a:extLst>
          </p:cNvPr>
          <p:cNvSpPr/>
          <p:nvPr/>
        </p:nvSpPr>
        <p:spPr>
          <a:xfrm rot="16200000">
            <a:off x="3133198" y="5392683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Noise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F791B9E-9BBB-4DC9-A414-84C7A1A909C3}"/>
              </a:ext>
            </a:extLst>
          </p:cNvPr>
          <p:cNvSpPr/>
          <p:nvPr/>
        </p:nvSpPr>
        <p:spPr>
          <a:xfrm>
            <a:off x="4615039" y="6603047"/>
            <a:ext cx="1251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Generator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14A8E3C-00D0-4650-A1C3-E61C7AACAD39}"/>
              </a:ext>
            </a:extLst>
          </p:cNvPr>
          <p:cNvGrpSpPr/>
          <p:nvPr/>
        </p:nvGrpSpPr>
        <p:grpSpPr>
          <a:xfrm>
            <a:off x="7747762" y="2078246"/>
            <a:ext cx="3763396" cy="2221271"/>
            <a:chOff x="4689728" y="966708"/>
            <a:chExt cx="3763396" cy="2221271"/>
          </a:xfrm>
        </p:grpSpPr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35A8DE5E-4B51-4244-90D9-E5BD51331979}"/>
                </a:ext>
              </a:extLst>
            </p:cNvPr>
            <p:cNvSpPr/>
            <p:nvPr/>
          </p:nvSpPr>
          <p:spPr>
            <a:xfrm rot="13044331" flipV="1">
              <a:off x="5001155" y="2039399"/>
              <a:ext cx="1078228" cy="121124"/>
            </a:xfrm>
            <a:prstGeom prst="cub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C4CDE188-7174-4632-B3DA-E535D53516C9}"/>
                </a:ext>
              </a:extLst>
            </p:cNvPr>
            <p:cNvSpPr/>
            <p:nvPr/>
          </p:nvSpPr>
          <p:spPr>
            <a:xfrm rot="10365476" flipV="1">
              <a:off x="6460435" y="2230858"/>
              <a:ext cx="869991" cy="221624"/>
            </a:xfrm>
            <a:prstGeom prst="cub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280EB266-D893-4965-9701-4745BD307E5F}"/>
                </a:ext>
              </a:extLst>
            </p:cNvPr>
            <p:cNvSpPr/>
            <p:nvPr/>
          </p:nvSpPr>
          <p:spPr>
            <a:xfrm rot="10800000" flipV="1">
              <a:off x="4792217" y="1361568"/>
              <a:ext cx="584625" cy="1632302"/>
            </a:xfrm>
            <a:prstGeom prst="cube">
              <a:avLst>
                <a:gd name="adj" fmla="val 28904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D44266A-75CE-43AD-AB5A-4DFB3F22D5C2}"/>
                </a:ext>
              </a:extLst>
            </p:cNvPr>
            <p:cNvGrpSpPr/>
            <p:nvPr/>
          </p:nvGrpSpPr>
          <p:grpSpPr>
            <a:xfrm>
              <a:off x="6961267" y="1942150"/>
              <a:ext cx="1357402" cy="553404"/>
              <a:chOff x="4891202" y="1436430"/>
              <a:chExt cx="1357402" cy="553404"/>
            </a:xfrm>
          </p:grpSpPr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B5B11D36-E825-47E2-AA7B-25D68F02AC8E}"/>
                  </a:ext>
                </a:extLst>
              </p:cNvPr>
              <p:cNvSpPr/>
              <p:nvPr/>
            </p:nvSpPr>
            <p:spPr>
              <a:xfrm rot="10800000" flipV="1">
                <a:off x="4891202" y="1436430"/>
                <a:ext cx="1357402" cy="553404"/>
              </a:xfrm>
              <a:prstGeom prst="cube">
                <a:avLst>
                  <a:gd name="adj" fmla="val 28904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A93E2ECD-C044-4E2F-BF3B-1BD802E45C26}"/>
                  </a:ext>
                </a:extLst>
              </p:cNvPr>
              <p:cNvSpPr/>
              <p:nvPr/>
            </p:nvSpPr>
            <p:spPr>
              <a:xfrm rot="10800000" flipV="1">
                <a:off x="5138048" y="1661958"/>
                <a:ext cx="834294" cy="229896"/>
              </a:xfrm>
              <a:prstGeom prst="cube">
                <a:avLst>
                  <a:gd name="adj" fmla="val 28904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C6A9B4-4775-4C1D-BA38-7B9B838E47A6}"/>
                </a:ext>
              </a:extLst>
            </p:cNvPr>
            <p:cNvGrpSpPr/>
            <p:nvPr/>
          </p:nvGrpSpPr>
          <p:grpSpPr>
            <a:xfrm>
              <a:off x="5540270" y="1681338"/>
              <a:ext cx="1181100" cy="992067"/>
              <a:chOff x="3641879" y="906007"/>
              <a:chExt cx="1181100" cy="992067"/>
            </a:xfrm>
          </p:grpSpPr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D226E66E-8B61-444F-B309-AD74A7B0D15F}"/>
                  </a:ext>
                </a:extLst>
              </p:cNvPr>
              <p:cNvSpPr/>
              <p:nvPr/>
            </p:nvSpPr>
            <p:spPr>
              <a:xfrm rot="10800000" flipV="1">
                <a:off x="3641879" y="906007"/>
                <a:ext cx="1181100" cy="992067"/>
              </a:xfrm>
              <a:prstGeom prst="cube">
                <a:avLst>
                  <a:gd name="adj" fmla="val 28904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FBC03B48-1ED2-4E24-83D9-7DAC71CE0F16}"/>
                  </a:ext>
                </a:extLst>
              </p:cNvPr>
              <p:cNvSpPr/>
              <p:nvPr/>
            </p:nvSpPr>
            <p:spPr>
              <a:xfrm rot="10800000" flipV="1">
                <a:off x="3990271" y="1506988"/>
                <a:ext cx="764803" cy="236785"/>
              </a:xfrm>
              <a:prstGeom prst="cube">
                <a:avLst>
                  <a:gd name="adj" fmla="val 28904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A5DEC2B5-70C0-477F-873A-56FCE554B1A5}"/>
                </a:ext>
              </a:extLst>
            </p:cNvPr>
            <p:cNvSpPr/>
            <p:nvPr/>
          </p:nvSpPr>
          <p:spPr>
            <a:xfrm rot="10800000" flipV="1">
              <a:off x="5050009" y="1711550"/>
              <a:ext cx="168329" cy="842473"/>
            </a:xfrm>
            <a:prstGeom prst="cube">
              <a:avLst>
                <a:gd name="adj" fmla="val 28904"/>
              </a:avLst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825EBF6-2DF0-4A11-AC77-295A0086D2BA}"/>
                </a:ext>
              </a:extLst>
            </p:cNvPr>
            <p:cNvSpPr/>
            <p:nvPr/>
          </p:nvSpPr>
          <p:spPr>
            <a:xfrm>
              <a:off x="6202628" y="966708"/>
              <a:ext cx="6511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CNN</a:t>
              </a:r>
            </a:p>
          </p:txBody>
        </p:sp>
        <p:sp>
          <p:nvSpPr>
            <p:cNvPr id="180" name="Rounded Rectangle 311">
              <a:extLst>
                <a:ext uri="{FF2B5EF4-FFF2-40B4-BE49-F238E27FC236}">
                  <a16:creationId xmlns:a16="http://schemas.microsoft.com/office/drawing/2014/main" id="{A7CB23B7-084E-4750-97B0-F206B89F3357}"/>
                </a:ext>
              </a:extLst>
            </p:cNvPr>
            <p:cNvSpPr/>
            <p:nvPr/>
          </p:nvSpPr>
          <p:spPr>
            <a:xfrm>
              <a:off x="4689728" y="988460"/>
              <a:ext cx="3763396" cy="2199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Right Arrow 312">
            <a:extLst>
              <a:ext uri="{FF2B5EF4-FFF2-40B4-BE49-F238E27FC236}">
                <a16:creationId xmlns:a16="http://schemas.microsoft.com/office/drawing/2014/main" id="{BD67529D-26ED-4F77-B51E-006BE1ED9102}"/>
              </a:ext>
            </a:extLst>
          </p:cNvPr>
          <p:cNvSpPr/>
          <p:nvPr/>
        </p:nvSpPr>
        <p:spPr>
          <a:xfrm>
            <a:off x="4904994" y="3108855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ight Arrow 313">
            <a:extLst>
              <a:ext uri="{FF2B5EF4-FFF2-40B4-BE49-F238E27FC236}">
                <a16:creationId xmlns:a16="http://schemas.microsoft.com/office/drawing/2014/main" id="{229AA140-5871-4F6C-80A0-7037FA051161}"/>
              </a:ext>
            </a:extLst>
          </p:cNvPr>
          <p:cNvSpPr/>
          <p:nvPr/>
        </p:nvSpPr>
        <p:spPr>
          <a:xfrm>
            <a:off x="7416489" y="3125103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ight Arrow 314">
            <a:extLst>
              <a:ext uri="{FF2B5EF4-FFF2-40B4-BE49-F238E27FC236}">
                <a16:creationId xmlns:a16="http://schemas.microsoft.com/office/drawing/2014/main" id="{4BB00429-A6E7-4F73-919F-FE0D13BD80A0}"/>
              </a:ext>
            </a:extLst>
          </p:cNvPr>
          <p:cNvSpPr/>
          <p:nvPr/>
        </p:nvSpPr>
        <p:spPr>
          <a:xfrm rot="16200000">
            <a:off x="9458402" y="4414968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C5F5AD5-BB4C-4CF7-A830-C5A761C540CB}"/>
              </a:ext>
            </a:extLst>
          </p:cNvPr>
          <p:cNvSpPr/>
          <p:nvPr/>
        </p:nvSpPr>
        <p:spPr>
          <a:xfrm>
            <a:off x="5204014" y="2103501"/>
            <a:ext cx="1891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Real World EEGs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CBA3A25-46DF-4DCB-867B-B2AA0559BC18}"/>
              </a:ext>
            </a:extLst>
          </p:cNvPr>
          <p:cNvSpPr/>
          <p:nvPr/>
        </p:nvSpPr>
        <p:spPr>
          <a:xfrm>
            <a:off x="8274593" y="6206791"/>
            <a:ext cx="2881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Synthetic Generated EEGs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0408415-286C-416B-B6D6-71300A943F90}"/>
              </a:ext>
            </a:extLst>
          </p:cNvPr>
          <p:cNvSpPr/>
          <p:nvPr/>
        </p:nvSpPr>
        <p:spPr>
          <a:xfrm>
            <a:off x="7937101" y="1702406"/>
            <a:ext cx="1588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Discriminator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875E3A8B-6D87-4925-B016-CA6487BEB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5" t="-2" r="1195" b="583"/>
          <a:stretch/>
        </p:blipFill>
        <p:spPr>
          <a:xfrm>
            <a:off x="12007708" y="3273864"/>
            <a:ext cx="1531917" cy="9323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186B79D-9095-4623-9646-9575A213CF0E}"/>
              </a:ext>
            </a:extLst>
          </p:cNvPr>
          <p:cNvGrpSpPr/>
          <p:nvPr/>
        </p:nvGrpSpPr>
        <p:grpSpPr>
          <a:xfrm>
            <a:off x="5257192" y="2544886"/>
            <a:ext cx="2159297" cy="1545001"/>
            <a:chOff x="2173854" y="1459259"/>
            <a:chExt cx="2159297" cy="1545001"/>
          </a:xfrm>
        </p:grpSpPr>
        <p:pic>
          <p:nvPicPr>
            <p:cNvPr id="193" name="Picture 2" descr="C:\Users\saeedeh\Downloads\term_seiz.PNG">
              <a:extLst>
                <a:ext uri="{FF2B5EF4-FFF2-40B4-BE49-F238E27FC236}">
                  <a16:creationId xmlns:a16="http://schemas.microsoft.com/office/drawing/2014/main" id="{8C37E5DB-186C-4209-8171-AD4FF5A71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63976" t="52370" r="12826" b="22644"/>
            <a:stretch/>
          </p:blipFill>
          <p:spPr bwMode="auto">
            <a:xfrm>
              <a:off x="2173854" y="1459259"/>
              <a:ext cx="1549697" cy="935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accent5">
                  <a:lumMod val="50000"/>
                </a:schemeClr>
              </a:solidFill>
              <a:miter lim="800000"/>
            </a:ln>
            <a:effectLst/>
          </p:spPr>
        </p:pic>
        <p:pic>
          <p:nvPicPr>
            <p:cNvPr id="194" name="Picture 2" descr="C:\Users\saeedeh\Downloads\term_seiz.PNG">
              <a:extLst>
                <a:ext uri="{FF2B5EF4-FFF2-40B4-BE49-F238E27FC236}">
                  <a16:creationId xmlns:a16="http://schemas.microsoft.com/office/drawing/2014/main" id="{1A8AE880-1CF2-494B-81DE-47ABE014F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63976" t="52370" r="12826" b="22644"/>
            <a:stretch/>
          </p:blipFill>
          <p:spPr bwMode="auto">
            <a:xfrm>
              <a:off x="2326254" y="1611659"/>
              <a:ext cx="1549697" cy="935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accent5">
                  <a:lumMod val="50000"/>
                </a:schemeClr>
              </a:solidFill>
              <a:miter lim="800000"/>
            </a:ln>
            <a:effectLst/>
          </p:spPr>
        </p:pic>
        <p:pic>
          <p:nvPicPr>
            <p:cNvPr id="195" name="Picture 2" descr="C:\Users\saeedeh\Downloads\term_seiz.PNG">
              <a:extLst>
                <a:ext uri="{FF2B5EF4-FFF2-40B4-BE49-F238E27FC236}">
                  <a16:creationId xmlns:a16="http://schemas.microsoft.com/office/drawing/2014/main" id="{F4CB41EE-1723-4947-8782-BC8B9BACD8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63976" t="52370" r="12826" b="22644"/>
            <a:stretch/>
          </p:blipFill>
          <p:spPr bwMode="auto">
            <a:xfrm>
              <a:off x="2478654" y="1764059"/>
              <a:ext cx="1549697" cy="935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accent5">
                  <a:lumMod val="50000"/>
                </a:schemeClr>
              </a:solidFill>
              <a:miter lim="800000"/>
            </a:ln>
            <a:effectLst/>
          </p:spPr>
        </p:pic>
        <p:pic>
          <p:nvPicPr>
            <p:cNvPr id="196" name="Picture 2" descr="C:\Users\saeedeh\Downloads\term_seiz.PNG">
              <a:extLst>
                <a:ext uri="{FF2B5EF4-FFF2-40B4-BE49-F238E27FC236}">
                  <a16:creationId xmlns:a16="http://schemas.microsoft.com/office/drawing/2014/main" id="{18EACAFD-E4DF-409A-A760-58091FC6CC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63976" t="52370" r="12826" b="22644"/>
            <a:stretch/>
          </p:blipFill>
          <p:spPr bwMode="auto">
            <a:xfrm>
              <a:off x="2631054" y="1916459"/>
              <a:ext cx="1549697" cy="935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accent5">
                  <a:lumMod val="50000"/>
                </a:schemeClr>
              </a:solidFill>
              <a:miter lim="800000"/>
            </a:ln>
            <a:effectLst/>
          </p:spPr>
        </p:pic>
        <p:pic>
          <p:nvPicPr>
            <p:cNvPr id="197" name="Picture 2" descr="C:\Users\saeedeh\Downloads\term_seiz.PNG">
              <a:extLst>
                <a:ext uri="{FF2B5EF4-FFF2-40B4-BE49-F238E27FC236}">
                  <a16:creationId xmlns:a16="http://schemas.microsoft.com/office/drawing/2014/main" id="{7B413E59-4E9D-479A-A569-09739839B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63976" t="52370" r="12826" b="22644"/>
            <a:stretch/>
          </p:blipFill>
          <p:spPr bwMode="auto">
            <a:xfrm>
              <a:off x="2783454" y="2068859"/>
              <a:ext cx="1549697" cy="935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accent5">
                  <a:lumMod val="50000"/>
                </a:schemeClr>
              </a:solidFill>
              <a:miter lim="800000"/>
            </a:ln>
            <a:effectLst/>
          </p:spPr>
        </p:pic>
      </p:grpSp>
      <p:pic>
        <p:nvPicPr>
          <p:cNvPr id="198" name="Picture 2" descr="C:\Users\saeedeh\Downloads\term_seiz.PNG">
            <a:extLst>
              <a:ext uri="{FF2B5EF4-FFF2-40B4-BE49-F238E27FC236}">
                <a16:creationId xmlns:a16="http://schemas.microsoft.com/office/drawing/2014/main" id="{0A254080-7A8B-40C7-9B62-CA8AB02AB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3976" t="52370" r="12826" b="22644"/>
          <a:stretch/>
        </p:blipFill>
        <p:spPr bwMode="auto">
          <a:xfrm>
            <a:off x="11989928" y="2231588"/>
            <a:ext cx="1549697" cy="93540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50000"/>
              </a:schemeClr>
            </a:solidFill>
            <a:miter lim="800000"/>
          </a:ln>
          <a:effectLst/>
        </p:spPr>
      </p:pic>
      <p:sp>
        <p:nvSpPr>
          <p:cNvPr id="199" name="Right Arrow 328">
            <a:extLst>
              <a:ext uri="{FF2B5EF4-FFF2-40B4-BE49-F238E27FC236}">
                <a16:creationId xmlns:a16="http://schemas.microsoft.com/office/drawing/2014/main" id="{F64DF4D6-A5D7-41B1-A691-85200A8C300A}"/>
              </a:ext>
            </a:extLst>
          </p:cNvPr>
          <p:cNvSpPr/>
          <p:nvPr/>
        </p:nvSpPr>
        <p:spPr>
          <a:xfrm>
            <a:off x="11497023" y="3096010"/>
            <a:ext cx="342114" cy="20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21">
            <a:extLst>
              <a:ext uri="{FF2B5EF4-FFF2-40B4-BE49-F238E27FC236}">
                <a16:creationId xmlns:a16="http://schemas.microsoft.com/office/drawing/2014/main" id="{B9B33B39-F67D-4025-9F17-4DE3FF51AC02}"/>
              </a:ext>
            </a:extLst>
          </p:cNvPr>
          <p:cNvSpPr/>
          <p:nvPr/>
        </p:nvSpPr>
        <p:spPr>
          <a:xfrm rot="18854166">
            <a:off x="12240788" y="4917535"/>
            <a:ext cx="1072708" cy="1083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C2BB5CE-99D8-4FCA-9495-2F60B92333A5}"/>
              </a:ext>
            </a:extLst>
          </p:cNvPr>
          <p:cNvSpPr/>
          <p:nvPr/>
        </p:nvSpPr>
        <p:spPr>
          <a:xfrm>
            <a:off x="11834651" y="5214052"/>
            <a:ext cx="18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Is Discriminator Correct?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159082A-0FB4-4DEE-81C7-341FCDF5C536}"/>
              </a:ext>
            </a:extLst>
          </p:cNvPr>
          <p:cNvSpPr/>
          <p:nvPr/>
        </p:nvSpPr>
        <p:spPr>
          <a:xfrm>
            <a:off x="12572414" y="2510006"/>
            <a:ext cx="3847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</a:t>
            </a:r>
            <a:endParaRPr lang="en-US" sz="2000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DCDC3A6-6618-4BE3-8A9E-EBD6987308FC}"/>
              </a:ext>
            </a:extLst>
          </p:cNvPr>
          <p:cNvSpPr/>
          <p:nvPr/>
        </p:nvSpPr>
        <p:spPr>
          <a:xfrm>
            <a:off x="12579292" y="3519945"/>
            <a:ext cx="377846" cy="4001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 x</a:t>
            </a:r>
            <a:endParaRPr lang="en-US" sz="2000" dirty="0"/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EE8EB464-E867-47FF-A225-5FEA3FE94C9D}"/>
              </a:ext>
            </a:extLst>
          </p:cNvPr>
          <p:cNvCxnSpPr>
            <a:stCxn id="144" idx="2"/>
          </p:cNvCxnSpPr>
          <p:nvPr/>
        </p:nvCxnSpPr>
        <p:spPr>
          <a:xfrm flipH="1">
            <a:off x="12768854" y="4299518"/>
            <a:ext cx="2801" cy="44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37">
            <a:extLst>
              <a:ext uri="{FF2B5EF4-FFF2-40B4-BE49-F238E27FC236}">
                <a16:creationId xmlns:a16="http://schemas.microsoft.com/office/drawing/2014/main" id="{FA1E3076-7CB5-419B-82CC-E18862418CC7}"/>
              </a:ext>
            </a:extLst>
          </p:cNvPr>
          <p:cNvCxnSpPr/>
          <p:nvPr/>
        </p:nvCxnSpPr>
        <p:spPr>
          <a:xfrm rot="10800000" flipV="1">
            <a:off x="6407568" y="6162917"/>
            <a:ext cx="6364087" cy="476470"/>
          </a:xfrm>
          <a:prstGeom prst="bentConnector4">
            <a:avLst>
              <a:gd name="adj1" fmla="val -51"/>
              <a:gd name="adj2" fmla="val 2626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D95C0581-96B6-4301-B92B-5A8BDEC3FC1B}"/>
              </a:ext>
            </a:extLst>
          </p:cNvPr>
          <p:cNvSpPr txBox="1"/>
          <p:nvPr/>
        </p:nvSpPr>
        <p:spPr>
          <a:xfrm>
            <a:off x="12726101" y="6449159"/>
            <a:ext cx="95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Update Models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A987F02-9D6B-41E0-BC1B-65631F397FA5}"/>
              </a:ext>
            </a:extLst>
          </p:cNvPr>
          <p:cNvCxnSpPr/>
          <p:nvPr/>
        </p:nvCxnSpPr>
        <p:spPr>
          <a:xfrm flipV="1">
            <a:off x="11100441" y="4299518"/>
            <a:ext cx="7817" cy="3130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5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/>
          <p:cNvGrpSpPr/>
          <p:nvPr/>
        </p:nvGrpSpPr>
        <p:grpSpPr>
          <a:xfrm>
            <a:off x="5173394" y="2193866"/>
            <a:ext cx="3941353" cy="2762052"/>
            <a:chOff x="9483636" y="1528548"/>
            <a:chExt cx="5183091" cy="3129232"/>
          </a:xfrm>
        </p:grpSpPr>
        <p:sp>
          <p:nvSpPr>
            <p:cNvPr id="100" name="Parallelogram 99"/>
            <p:cNvSpPr/>
            <p:nvPr/>
          </p:nvSpPr>
          <p:spPr>
            <a:xfrm rot="10189506">
              <a:off x="9483636" y="2805541"/>
              <a:ext cx="4410166" cy="514256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arallelogram 100"/>
            <p:cNvSpPr/>
            <p:nvPr/>
          </p:nvSpPr>
          <p:spPr>
            <a:xfrm rot="10189506">
              <a:off x="9636036" y="2957941"/>
              <a:ext cx="4410166" cy="514256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 rot="10189506">
              <a:off x="9788436" y="3110341"/>
              <a:ext cx="4410166" cy="514256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 rot="10189506">
              <a:off x="9940836" y="3276481"/>
              <a:ext cx="4410166" cy="514256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ight Brace 106"/>
            <p:cNvSpPr/>
            <p:nvPr/>
          </p:nvSpPr>
          <p:spPr>
            <a:xfrm rot="19037582">
              <a:off x="13920621" y="2086943"/>
              <a:ext cx="425048" cy="931500"/>
            </a:xfrm>
            <a:prstGeom prst="rightBrace">
              <a:avLst>
                <a:gd name="adj1" fmla="val 8333"/>
                <a:gd name="adj2" fmla="val 60277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 rot="2939017">
              <a:off x="13713380" y="2174118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Time Steps</a:t>
              </a:r>
            </a:p>
          </p:txBody>
        </p:sp>
        <p:sp>
          <p:nvSpPr>
            <p:cNvPr id="109" name="Right Brace 108"/>
            <p:cNvSpPr/>
            <p:nvPr/>
          </p:nvSpPr>
          <p:spPr>
            <a:xfrm rot="4792642">
              <a:off x="12012080" y="1690100"/>
              <a:ext cx="341664" cy="4478143"/>
            </a:xfrm>
            <a:prstGeom prst="rightBrace">
              <a:avLst>
                <a:gd name="adj1" fmla="val 0"/>
                <a:gd name="adj2" fmla="val 51911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 rot="21021779">
              <a:off x="10758340" y="4065005"/>
              <a:ext cx="2902642" cy="59277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25 First Principal Components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 rot="21419469">
            <a:off x="2668170" y="1684688"/>
            <a:ext cx="2464980" cy="3608077"/>
            <a:chOff x="5854890" y="1203542"/>
            <a:chExt cx="2464980" cy="3608077"/>
          </a:xfrm>
        </p:grpSpPr>
        <p:sp>
          <p:nvSpPr>
            <p:cNvPr id="69" name="Parallelogram 68"/>
            <p:cNvSpPr/>
            <p:nvPr/>
          </p:nvSpPr>
          <p:spPr>
            <a:xfrm rot="10189506">
              <a:off x="5903013" y="20621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0189506">
              <a:off x="6055413" y="22145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0189506">
              <a:off x="6207813" y="23669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0189506">
              <a:off x="6360213" y="25193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0189506">
              <a:off x="6665013" y="28241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Brace 90"/>
            <p:cNvSpPr/>
            <p:nvPr/>
          </p:nvSpPr>
          <p:spPr>
            <a:xfrm rot="4893095">
              <a:off x="7226105" y="3591011"/>
              <a:ext cx="425048" cy="1377930"/>
            </a:xfrm>
            <a:prstGeom prst="rightBrace">
              <a:avLst>
                <a:gd name="adj1" fmla="val 8333"/>
                <a:gd name="adj2" fmla="val 49650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ight Brace 91"/>
            <p:cNvSpPr/>
            <p:nvPr/>
          </p:nvSpPr>
          <p:spPr>
            <a:xfrm rot="18996201">
              <a:off x="7543071" y="1523811"/>
              <a:ext cx="425048" cy="1403514"/>
            </a:xfrm>
            <a:prstGeom prst="rightBrace">
              <a:avLst>
                <a:gd name="adj1" fmla="val 8333"/>
                <a:gd name="adj2" fmla="val 47399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20953" y="4422257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Feature Length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5209320" y="3858272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720436">
              <a:off x="7130302" y="1849112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Time Steps</a:t>
              </a:r>
            </a:p>
          </p:txBody>
        </p:sp>
        <p:sp>
          <p:nvSpPr>
            <p:cNvPr id="99" name="Right Brace 98"/>
            <p:cNvSpPr/>
            <p:nvPr/>
          </p:nvSpPr>
          <p:spPr>
            <a:xfrm rot="11009849">
              <a:off x="6423958" y="2892702"/>
              <a:ext cx="425048" cy="1403514"/>
            </a:xfrm>
            <a:prstGeom prst="rightBrace">
              <a:avLst>
                <a:gd name="adj1" fmla="val 8333"/>
                <a:gd name="adj2" fmla="val 14113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3215" y="1516277"/>
            <a:ext cx="1478078" cy="77178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Feature 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Extraction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295277" y="3982325"/>
            <a:ext cx="1238080" cy="6002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 rot="21008441">
            <a:off x="5763133" y="2866965"/>
            <a:ext cx="1798201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Incremental PCA</a:t>
            </a:r>
          </a:p>
        </p:txBody>
      </p:sp>
      <p:grpSp>
        <p:nvGrpSpPr>
          <p:cNvPr id="238" name="Group 237"/>
          <p:cNvGrpSpPr/>
          <p:nvPr/>
        </p:nvGrpSpPr>
        <p:grpSpPr>
          <a:xfrm>
            <a:off x="-529363" y="2826372"/>
            <a:ext cx="3837604" cy="2660832"/>
            <a:chOff x="749399" y="1411345"/>
            <a:chExt cx="3401225" cy="2271120"/>
          </a:xfrm>
        </p:grpSpPr>
        <p:grpSp>
          <p:nvGrpSpPr>
            <p:cNvPr id="239" name="Group 238"/>
            <p:cNvGrpSpPr/>
            <p:nvPr/>
          </p:nvGrpSpPr>
          <p:grpSpPr>
            <a:xfrm>
              <a:off x="1637772" y="1411345"/>
              <a:ext cx="1660939" cy="2271120"/>
              <a:chOff x="2928756" y="1501174"/>
              <a:chExt cx="1104052" cy="1285569"/>
            </a:xfrm>
          </p:grpSpPr>
          <p:sp>
            <p:nvSpPr>
              <p:cNvPr id="242" name="Can 42"/>
              <p:cNvSpPr/>
              <p:nvPr/>
            </p:nvSpPr>
            <p:spPr>
              <a:xfrm>
                <a:off x="2928760" y="2439026"/>
                <a:ext cx="1104048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Can 43"/>
              <p:cNvSpPr/>
              <p:nvPr/>
            </p:nvSpPr>
            <p:spPr>
              <a:xfrm>
                <a:off x="2928756" y="2126221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Can 44"/>
              <p:cNvSpPr/>
              <p:nvPr/>
            </p:nvSpPr>
            <p:spPr>
              <a:xfrm>
                <a:off x="2928756" y="1812575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Can 45"/>
              <p:cNvSpPr/>
              <p:nvPr/>
            </p:nvSpPr>
            <p:spPr>
              <a:xfrm>
                <a:off x="2928757" y="1501174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812659" y="2163417"/>
              <a:ext cx="3337965" cy="31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TUH EEG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749399" y="2729748"/>
              <a:ext cx="333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Corpus</a:t>
              </a:r>
            </a:p>
          </p:txBody>
        </p:sp>
      </p:grpSp>
      <p:cxnSp>
        <p:nvCxnSpPr>
          <p:cNvPr id="247" name="Straight Arrow Connector 246"/>
          <p:cNvCxnSpPr/>
          <p:nvPr/>
        </p:nvCxnSpPr>
        <p:spPr>
          <a:xfrm flipV="1">
            <a:off x="1450784" y="2199768"/>
            <a:ext cx="7876" cy="706615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V="1">
            <a:off x="8693213" y="3509204"/>
            <a:ext cx="710966" cy="21299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15009920" y="2202605"/>
            <a:ext cx="2745677" cy="2993522"/>
            <a:chOff x="1622711" y="5784924"/>
            <a:chExt cx="2745677" cy="2993522"/>
          </a:xfrm>
        </p:grpSpPr>
        <p:pic>
          <p:nvPicPr>
            <p:cNvPr id="251" name="Picture 250"/>
            <p:cNvPicPr>
              <a:picLocks noChangeAspect="1"/>
            </p:cNvPicPr>
            <p:nvPr/>
          </p:nvPicPr>
          <p:blipFill rotWithShape="1">
            <a:blip r:embed="rId2"/>
            <a:srcRect r="15256" b="14374"/>
            <a:stretch/>
          </p:blipFill>
          <p:spPr>
            <a:xfrm>
              <a:off x="1684022" y="6186898"/>
              <a:ext cx="2559908" cy="1204480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711" y="7538797"/>
              <a:ext cx="2606752" cy="1130479"/>
            </a:xfrm>
            <a:prstGeom prst="rect">
              <a:avLst/>
            </a:prstGeom>
          </p:spPr>
        </p:pic>
        <p:sp>
          <p:nvSpPr>
            <p:cNvPr id="253" name="Rectangle 252"/>
            <p:cNvSpPr/>
            <p:nvPr/>
          </p:nvSpPr>
          <p:spPr>
            <a:xfrm>
              <a:off x="1622711" y="5836920"/>
              <a:ext cx="2745677" cy="2941526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420865" y="5784924"/>
              <a:ext cx="140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Output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679692" y="6118349"/>
              <a:ext cx="2611717" cy="13319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9306782" y="1585050"/>
            <a:ext cx="5860956" cy="4199477"/>
            <a:chOff x="9168829" y="4730033"/>
            <a:chExt cx="5860956" cy="4199477"/>
          </a:xfrm>
        </p:grpSpPr>
        <p:sp>
          <p:nvSpPr>
            <p:cNvPr id="120" name="Rectangle 119"/>
            <p:cNvSpPr/>
            <p:nvPr/>
          </p:nvSpPr>
          <p:spPr>
            <a:xfrm>
              <a:off x="9427736" y="4730033"/>
              <a:ext cx="4944263" cy="4199477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val 120"/>
                <p:cNvSpPr/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/>
                <p:cNvSpPr/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Oval 122"/>
                <p:cNvSpPr/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9" name="Group 138"/>
            <p:cNvGrpSpPr/>
            <p:nvPr/>
          </p:nvGrpSpPr>
          <p:grpSpPr>
            <a:xfrm>
              <a:off x="9850375" y="6371545"/>
              <a:ext cx="575129" cy="567467"/>
              <a:chOff x="10246497" y="6492086"/>
              <a:chExt cx="575129" cy="56746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6" name="Connector: Curved 125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Flowchart: Summing Junction 140"/>
            <p:cNvSpPr/>
            <p:nvPr/>
          </p:nvSpPr>
          <p:spPr>
            <a:xfrm>
              <a:off x="10848233" y="6503766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12801558" y="6382834"/>
              <a:ext cx="575129" cy="567467"/>
              <a:chOff x="10246497" y="6492086"/>
              <a:chExt cx="575129" cy="567467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4" name="Connector: Curved 143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Flowchart: Summing Junction 144"/>
            <p:cNvSpPr/>
            <p:nvPr/>
          </p:nvSpPr>
          <p:spPr>
            <a:xfrm>
              <a:off x="13823705" y="6513088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6" name="Flowchart: Summing Junction 145"/>
            <p:cNvSpPr/>
            <p:nvPr/>
          </p:nvSpPr>
          <p:spPr>
            <a:xfrm>
              <a:off x="11785532" y="7295871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val 146"/>
                <p:cNvSpPr/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Oval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endCxn id="124" idx="2"/>
            </p:cNvCxnSpPr>
            <p:nvPr/>
          </p:nvCxnSpPr>
          <p:spPr>
            <a:xfrm>
              <a:off x="9483279" y="6655278"/>
              <a:ext cx="367096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9168829" y="6655278"/>
              <a:ext cx="456463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or: Elbow 159"/>
            <p:cNvCxnSpPr>
              <a:stCxn id="121" idx="2"/>
              <a:endCxn id="147" idx="2"/>
            </p:cNvCxnSpPr>
            <p:nvPr/>
          </p:nvCxnSpPr>
          <p:spPr>
            <a:xfrm rot="10800000" flipH="1" flipV="1">
              <a:off x="10713067" y="5698060"/>
              <a:ext cx="937299" cy="2511504"/>
            </a:xfrm>
            <a:prstGeom prst="bentConnector3">
              <a:avLst>
                <a:gd name="adj1" fmla="val -11712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24" idx="6"/>
              <a:endCxn id="141" idx="2"/>
            </p:cNvCxnSpPr>
            <p:nvPr/>
          </p:nvCxnSpPr>
          <p:spPr>
            <a:xfrm>
              <a:off x="10425504" y="6655279"/>
              <a:ext cx="422729" cy="196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1" idx="6"/>
              <a:endCxn id="123" idx="2"/>
            </p:cNvCxnSpPr>
            <p:nvPr/>
          </p:nvCxnSpPr>
          <p:spPr>
            <a:xfrm>
              <a:off x="11153033" y="6657245"/>
              <a:ext cx="378003" cy="759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23" idx="6"/>
              <a:endCxn id="143" idx="2"/>
            </p:cNvCxnSpPr>
            <p:nvPr/>
          </p:nvCxnSpPr>
          <p:spPr>
            <a:xfrm>
              <a:off x="12327613" y="6664839"/>
              <a:ext cx="473945" cy="172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43" idx="6"/>
              <a:endCxn id="145" idx="2"/>
            </p:cNvCxnSpPr>
            <p:nvPr/>
          </p:nvCxnSpPr>
          <p:spPr>
            <a:xfrm flipV="1">
              <a:off x="13376687" y="6666567"/>
              <a:ext cx="447018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45" idx="6"/>
            </p:cNvCxnSpPr>
            <p:nvPr/>
          </p:nvCxnSpPr>
          <p:spPr>
            <a:xfrm flipV="1">
              <a:off x="14128505" y="6664838"/>
              <a:ext cx="762595" cy="172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or: Curved 183"/>
            <p:cNvCxnSpPr>
              <a:stCxn id="123" idx="6"/>
              <a:endCxn id="146" idx="7"/>
            </p:cNvCxnSpPr>
            <p:nvPr/>
          </p:nvCxnSpPr>
          <p:spPr>
            <a:xfrm flipH="1">
              <a:off x="12045695" y="6664839"/>
              <a:ext cx="281918" cy="675985"/>
            </a:xfrm>
            <a:prstGeom prst="curvedConnector4">
              <a:avLst>
                <a:gd name="adj1" fmla="val -81087"/>
                <a:gd name="adj2" fmla="val 9745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or: Curved 190"/>
            <p:cNvCxnSpPr>
              <a:stCxn id="146" idx="1"/>
              <a:endCxn id="123" idx="3"/>
            </p:cNvCxnSpPr>
            <p:nvPr/>
          </p:nvCxnSpPr>
          <p:spPr>
            <a:xfrm rot="16200000" flipV="1">
              <a:off x="11539879" y="7050533"/>
              <a:ext cx="398105" cy="182477"/>
            </a:xfrm>
            <a:prstGeom prst="curvedConnector3">
              <a:avLst>
                <a:gd name="adj1" fmla="val -12384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47" idx="0"/>
              <a:endCxn id="146" idx="4"/>
            </p:cNvCxnSpPr>
            <p:nvPr/>
          </p:nvCxnSpPr>
          <p:spPr>
            <a:xfrm flipV="1">
              <a:off x="11937932" y="7602829"/>
              <a:ext cx="0" cy="32300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21" idx="4"/>
              <a:endCxn id="141" idx="0"/>
            </p:cNvCxnSpPr>
            <p:nvPr/>
          </p:nvCxnSpPr>
          <p:spPr>
            <a:xfrm>
              <a:off x="11000633" y="5981793"/>
              <a:ext cx="0" cy="52197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23" idx="1"/>
              <a:endCxn id="121" idx="5"/>
            </p:cNvCxnSpPr>
            <p:nvPr/>
          </p:nvCxnSpPr>
          <p:spPr>
            <a:xfrm flipH="1" flipV="1">
              <a:off x="11203971" y="5898689"/>
              <a:ext cx="443721" cy="48826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23" idx="7"/>
              <a:endCxn id="122" idx="3"/>
            </p:cNvCxnSpPr>
            <p:nvPr/>
          </p:nvCxnSpPr>
          <p:spPr>
            <a:xfrm flipV="1">
              <a:off x="12210957" y="5503574"/>
              <a:ext cx="438380" cy="88338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22" idx="5"/>
              <a:endCxn id="145" idx="1"/>
            </p:cNvCxnSpPr>
            <p:nvPr/>
          </p:nvCxnSpPr>
          <p:spPr>
            <a:xfrm>
              <a:off x="13056014" y="5503574"/>
              <a:ext cx="812328" cy="105446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or: Curved 210"/>
            <p:cNvCxnSpPr>
              <a:stCxn id="123" idx="2"/>
              <a:endCxn id="147" idx="1"/>
            </p:cNvCxnSpPr>
            <p:nvPr/>
          </p:nvCxnSpPr>
          <p:spPr>
            <a:xfrm rot="10800000" flipH="1" flipV="1">
              <a:off x="11531035" y="6664838"/>
              <a:ext cx="203557" cy="1344095"/>
            </a:xfrm>
            <a:prstGeom prst="curvedConnector4">
              <a:avLst>
                <a:gd name="adj1" fmla="val -112303"/>
                <a:gd name="adj2" fmla="val 9848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or: Elbow 215"/>
            <p:cNvCxnSpPr>
              <a:stCxn id="147" idx="2"/>
              <a:endCxn id="122" idx="2"/>
            </p:cNvCxnSpPr>
            <p:nvPr/>
          </p:nvCxnSpPr>
          <p:spPr>
            <a:xfrm rot="10800000" flipH="1">
              <a:off x="11650367" y="5302946"/>
              <a:ext cx="914744" cy="2906619"/>
            </a:xfrm>
            <a:prstGeom prst="bentConnector3">
              <a:avLst>
                <a:gd name="adj1" fmla="val -22244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218"/>
                <p:cNvSpPr/>
                <p:nvPr/>
              </p:nvSpPr>
              <p:spPr>
                <a:xfrm>
                  <a:off x="14166289" y="6213133"/>
                  <a:ext cx="863496" cy="421216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Rectangle 2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6289" y="6213133"/>
                  <a:ext cx="863496" cy="421216"/>
                </a:xfrm>
                <a:prstGeom prst="rect">
                  <a:avLst/>
                </a:prstGeom>
                <a:blipFill>
                  <a:blip r:embed="rId8"/>
                  <a:stretch>
                    <a:fillRect b="-1449"/>
                  </a:stretch>
                </a:blipFill>
                <a:ln w="28575">
                  <a:noFill/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Rectangle 219"/>
            <p:cNvSpPr/>
            <p:nvPr/>
          </p:nvSpPr>
          <p:spPr>
            <a:xfrm>
              <a:off x="12143197" y="8020193"/>
              <a:ext cx="849844" cy="367679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Forget Gate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3098923" y="5080528"/>
              <a:ext cx="93031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Output Gate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1230167" y="5480791"/>
              <a:ext cx="93031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Input Gate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0897545" y="4741896"/>
              <a:ext cx="2004643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Sequential Modeler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898632" y="8559535"/>
              <a:ext cx="413060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Learning Long-Term Dependencies with LSTM</a:t>
              </a:r>
            </a:p>
          </p:txBody>
        </p:sp>
      </p:grpSp>
      <p:cxnSp>
        <p:nvCxnSpPr>
          <p:cNvPr id="258" name="Connector: Elbow 257"/>
          <p:cNvCxnSpPr>
            <a:stCxn id="74" idx="3"/>
            <a:endCxn id="71" idx="3"/>
          </p:cNvCxnSpPr>
          <p:nvPr/>
        </p:nvCxnSpPr>
        <p:spPr>
          <a:xfrm>
            <a:off x="2221293" y="1902169"/>
            <a:ext cx="1582432" cy="932311"/>
          </a:xfrm>
          <a:prstGeom prst="bent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22"/>
          <p:cNvGrpSpPr/>
          <p:nvPr/>
        </p:nvGrpSpPr>
        <p:grpSpPr>
          <a:xfrm rot="21419469">
            <a:off x="11959210" y="5440961"/>
            <a:ext cx="1351913" cy="1101975"/>
            <a:chOff x="6402671" y="2582640"/>
            <a:chExt cx="1751899" cy="1430515"/>
          </a:xfrm>
        </p:grpSpPr>
        <p:sp>
          <p:nvSpPr>
            <p:cNvPr id="224" name="Parallelogram 223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arallelogram 224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 rot="21419469">
            <a:off x="12387389" y="5754169"/>
            <a:ext cx="1351913" cy="1101975"/>
            <a:chOff x="6402671" y="2582640"/>
            <a:chExt cx="1751899" cy="1430515"/>
          </a:xfrm>
        </p:grpSpPr>
        <p:sp>
          <p:nvSpPr>
            <p:cNvPr id="228" name="Parallelogram 227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arallelogram 228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 rot="21419469">
            <a:off x="12928352" y="6119860"/>
            <a:ext cx="1351913" cy="1101975"/>
            <a:chOff x="6402671" y="2582640"/>
            <a:chExt cx="1751899" cy="1430515"/>
          </a:xfrm>
        </p:grpSpPr>
        <p:sp>
          <p:nvSpPr>
            <p:cNvPr id="232" name="Parallelogram 231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 rot="21419469">
            <a:off x="13422863" y="6538428"/>
            <a:ext cx="1351913" cy="1101975"/>
            <a:chOff x="6402671" y="2582640"/>
            <a:chExt cx="1751899" cy="1430515"/>
          </a:xfrm>
        </p:grpSpPr>
        <p:sp>
          <p:nvSpPr>
            <p:cNvPr id="238" name="Parallelogram 237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Parallelogram 238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 rot="21419469">
            <a:off x="13876875" y="6911280"/>
            <a:ext cx="1351913" cy="1101975"/>
            <a:chOff x="6402671" y="2582640"/>
            <a:chExt cx="1751899" cy="1430515"/>
          </a:xfrm>
        </p:grpSpPr>
        <p:sp>
          <p:nvSpPr>
            <p:cNvPr id="243" name="Parallelogram 242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Parallelogram 244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 rot="21419469">
            <a:off x="2502135" y="770287"/>
            <a:ext cx="2464980" cy="3608077"/>
            <a:chOff x="5854890" y="1203542"/>
            <a:chExt cx="2464980" cy="3608077"/>
          </a:xfrm>
        </p:grpSpPr>
        <p:sp>
          <p:nvSpPr>
            <p:cNvPr id="63" name="Parallelogram 62"/>
            <p:cNvSpPr/>
            <p:nvPr/>
          </p:nvSpPr>
          <p:spPr>
            <a:xfrm rot="10189506">
              <a:off x="5903013" y="20621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0189506">
              <a:off x="6055413" y="22145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rot="10189506">
              <a:off x="6207813" y="23669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0189506">
              <a:off x="6360213" y="25193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/>
            <p:cNvSpPr/>
            <p:nvPr/>
          </p:nvSpPr>
          <p:spPr>
            <a:xfrm rot="10189506">
              <a:off x="6665013" y="28241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Brace 68"/>
            <p:cNvSpPr/>
            <p:nvPr/>
          </p:nvSpPr>
          <p:spPr>
            <a:xfrm rot="4893095">
              <a:off x="7226105" y="3591011"/>
              <a:ext cx="425048" cy="1377930"/>
            </a:xfrm>
            <a:prstGeom prst="rightBrace">
              <a:avLst>
                <a:gd name="adj1" fmla="val 8333"/>
                <a:gd name="adj2" fmla="val 49650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>
            <a:xfrm rot="18996201">
              <a:off x="7543071" y="1523811"/>
              <a:ext cx="425048" cy="1403514"/>
            </a:xfrm>
            <a:prstGeom prst="rightBrace">
              <a:avLst>
                <a:gd name="adj1" fmla="val 8333"/>
                <a:gd name="adj2" fmla="val 47399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20953" y="4422257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Feature Length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5209320" y="3858272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2720436">
              <a:off x="7130302" y="1849112"/>
              <a:ext cx="159891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Time Steps</a:t>
              </a:r>
            </a:p>
          </p:txBody>
        </p:sp>
        <p:sp>
          <p:nvSpPr>
            <p:cNvPr id="74" name="Right Brace 73"/>
            <p:cNvSpPr/>
            <p:nvPr/>
          </p:nvSpPr>
          <p:spPr>
            <a:xfrm rot="11009849">
              <a:off x="6423958" y="2892702"/>
              <a:ext cx="425048" cy="1403514"/>
            </a:xfrm>
            <a:prstGeom prst="rightBrace">
              <a:avLst>
                <a:gd name="adj1" fmla="val 8333"/>
                <a:gd name="adj2" fmla="val 14113"/>
              </a:avLst>
            </a:prstGeom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22900" y="144676"/>
            <a:ext cx="1478078" cy="77178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Feature 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Extraction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649678" y="1454771"/>
            <a:ext cx="3837604" cy="2660832"/>
            <a:chOff x="749399" y="1411345"/>
            <a:chExt cx="3401225" cy="2271120"/>
          </a:xfrm>
        </p:grpSpPr>
        <p:grpSp>
          <p:nvGrpSpPr>
            <p:cNvPr id="56" name="Group 55"/>
            <p:cNvGrpSpPr/>
            <p:nvPr/>
          </p:nvGrpSpPr>
          <p:grpSpPr>
            <a:xfrm>
              <a:off x="1637772" y="1411345"/>
              <a:ext cx="1660939" cy="2271120"/>
              <a:chOff x="2928756" y="1501174"/>
              <a:chExt cx="1104052" cy="1285569"/>
            </a:xfrm>
          </p:grpSpPr>
          <p:sp>
            <p:nvSpPr>
              <p:cNvPr id="59" name="Can 42"/>
              <p:cNvSpPr/>
              <p:nvPr/>
            </p:nvSpPr>
            <p:spPr>
              <a:xfrm>
                <a:off x="2928760" y="2439026"/>
                <a:ext cx="1104048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Can 43"/>
              <p:cNvSpPr/>
              <p:nvPr/>
            </p:nvSpPr>
            <p:spPr>
              <a:xfrm>
                <a:off x="2928756" y="2126221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an 44"/>
              <p:cNvSpPr/>
              <p:nvPr/>
            </p:nvSpPr>
            <p:spPr>
              <a:xfrm>
                <a:off x="2928756" y="1812575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Can 45"/>
              <p:cNvSpPr/>
              <p:nvPr/>
            </p:nvSpPr>
            <p:spPr>
              <a:xfrm>
                <a:off x="2928757" y="1501174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812659" y="2163417"/>
              <a:ext cx="3337965" cy="31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TUH EEG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9399" y="2729748"/>
              <a:ext cx="333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Corpus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1330469" y="828167"/>
            <a:ext cx="7876" cy="706615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5" idx="3"/>
            <a:endCxn id="65" idx="3"/>
          </p:cNvCxnSpPr>
          <p:nvPr/>
        </p:nvCxnSpPr>
        <p:spPr>
          <a:xfrm>
            <a:off x="2100978" y="530568"/>
            <a:ext cx="1536712" cy="1389511"/>
          </a:xfrm>
          <a:prstGeom prst="bent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 rot="21419469">
            <a:off x="5228969" y="1300469"/>
            <a:ext cx="1751899" cy="1430515"/>
            <a:chOff x="6402671" y="2582640"/>
            <a:chExt cx="1751899" cy="1430515"/>
          </a:xfrm>
        </p:grpSpPr>
        <p:sp>
          <p:nvSpPr>
            <p:cNvPr id="87" name="Parallelogram 86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arallelogram 88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21419469">
            <a:off x="5975729" y="1711949"/>
            <a:ext cx="1751899" cy="1430515"/>
            <a:chOff x="6402671" y="2582640"/>
            <a:chExt cx="1751899" cy="1430515"/>
          </a:xfrm>
        </p:grpSpPr>
        <p:sp>
          <p:nvSpPr>
            <p:cNvPr id="97" name="Parallelogram 96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arallelogram 97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arallelogram 98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rot="21419469">
            <a:off x="6829169" y="2123429"/>
            <a:ext cx="1751899" cy="1430515"/>
            <a:chOff x="6402671" y="2582640"/>
            <a:chExt cx="1751899" cy="1430515"/>
          </a:xfrm>
        </p:grpSpPr>
        <p:sp>
          <p:nvSpPr>
            <p:cNvPr id="101" name="Parallelogram 100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54037" y="772150"/>
            <a:ext cx="1490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210@22*26*16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164652" y="483936"/>
            <a:ext cx="170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2D-Convolution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193570" y="1178536"/>
            <a:ext cx="13737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210@22*26*1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4848834" y="2792457"/>
            <a:ext cx="1149236" cy="51145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 rot="21419469">
            <a:off x="8539004" y="1682297"/>
            <a:ext cx="1351913" cy="1101975"/>
            <a:chOff x="6402671" y="2582640"/>
            <a:chExt cx="1751899" cy="1430515"/>
          </a:xfrm>
        </p:grpSpPr>
        <p:sp>
          <p:nvSpPr>
            <p:cNvPr id="114" name="Parallelogram 113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 rot="21419469">
            <a:off x="9285764" y="2093777"/>
            <a:ext cx="1351913" cy="1101975"/>
            <a:chOff x="6402671" y="2582640"/>
            <a:chExt cx="1751899" cy="1430515"/>
          </a:xfrm>
        </p:grpSpPr>
        <p:sp>
          <p:nvSpPr>
            <p:cNvPr id="118" name="Parallelogram 117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Parallelogram 118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Parallelogram 119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 rot="21419469">
            <a:off x="10139204" y="2505257"/>
            <a:ext cx="1351913" cy="1101975"/>
            <a:chOff x="6402671" y="2582640"/>
            <a:chExt cx="1751899" cy="1430515"/>
          </a:xfrm>
        </p:grpSpPr>
        <p:sp>
          <p:nvSpPr>
            <p:cNvPr id="122" name="Parallelogram 121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8310632" y="487549"/>
            <a:ext cx="173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2D-Max Pooling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388480" y="776076"/>
            <a:ext cx="1490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210@11*13*16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8540409" y="2705227"/>
            <a:ext cx="736949" cy="6551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rot="21419469">
            <a:off x="11290933" y="1157324"/>
            <a:ext cx="1402833" cy="1145485"/>
            <a:chOff x="6402671" y="2582640"/>
            <a:chExt cx="1751899" cy="1430515"/>
          </a:xfrm>
        </p:grpSpPr>
        <p:sp>
          <p:nvSpPr>
            <p:cNvPr id="155" name="Parallelogram 154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Parallelogram 155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Parallelogram 156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 rot="21419469">
            <a:off x="12002968" y="1615103"/>
            <a:ext cx="1402833" cy="1145485"/>
            <a:chOff x="6402671" y="2582640"/>
            <a:chExt cx="1751899" cy="1430515"/>
          </a:xfrm>
        </p:grpSpPr>
        <p:sp>
          <p:nvSpPr>
            <p:cNvPr id="159" name="Parallelogram 158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arallelogram 159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 rot="21419469">
            <a:off x="12659638" y="2119181"/>
            <a:ext cx="1402833" cy="1145485"/>
            <a:chOff x="6402671" y="2582640"/>
            <a:chExt cx="1751899" cy="1430515"/>
          </a:xfrm>
        </p:grpSpPr>
        <p:sp>
          <p:nvSpPr>
            <p:cNvPr id="163" name="Parallelogram 162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Parallelogram 165"/>
          <p:cNvSpPr/>
          <p:nvPr/>
        </p:nvSpPr>
        <p:spPr>
          <a:xfrm rot="10008975">
            <a:off x="13212599" y="2550972"/>
            <a:ext cx="1238948" cy="100339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Parallelogram 166"/>
          <p:cNvSpPr/>
          <p:nvPr/>
        </p:nvSpPr>
        <p:spPr>
          <a:xfrm rot="10008975">
            <a:off x="13292057" y="2617618"/>
            <a:ext cx="1238948" cy="100339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Parallelogram 167"/>
          <p:cNvSpPr/>
          <p:nvPr/>
        </p:nvSpPr>
        <p:spPr>
          <a:xfrm rot="10008975">
            <a:off x="13386583" y="2700569"/>
            <a:ext cx="1238948" cy="100339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11536111" y="2641174"/>
            <a:ext cx="736949" cy="6551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205758" y="774986"/>
            <a:ext cx="1490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210@11*13*32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1128056" y="526212"/>
            <a:ext cx="170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2D-Convolution</a:t>
            </a:r>
          </a:p>
        </p:txBody>
      </p:sp>
      <p:grpSp>
        <p:nvGrpSpPr>
          <p:cNvPr id="172" name="Group 171"/>
          <p:cNvGrpSpPr/>
          <p:nvPr/>
        </p:nvGrpSpPr>
        <p:grpSpPr>
          <a:xfrm rot="21419469">
            <a:off x="14333374" y="1191745"/>
            <a:ext cx="1351913" cy="1101975"/>
            <a:chOff x="6402671" y="2582640"/>
            <a:chExt cx="1751899" cy="1430515"/>
          </a:xfrm>
        </p:grpSpPr>
        <p:sp>
          <p:nvSpPr>
            <p:cNvPr id="173" name="Parallelogram 172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Parallelogram 174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 rot="21419469">
            <a:off x="14761553" y="1504953"/>
            <a:ext cx="1351913" cy="1101975"/>
            <a:chOff x="6402671" y="2582640"/>
            <a:chExt cx="1751899" cy="1430515"/>
          </a:xfrm>
        </p:grpSpPr>
        <p:sp>
          <p:nvSpPr>
            <p:cNvPr id="177" name="Parallelogram 176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 rot="21419469">
            <a:off x="15302516" y="1870644"/>
            <a:ext cx="1351913" cy="1101975"/>
            <a:chOff x="6402671" y="2582640"/>
            <a:chExt cx="1751899" cy="1430515"/>
          </a:xfrm>
        </p:grpSpPr>
        <p:sp>
          <p:nvSpPr>
            <p:cNvPr id="181" name="Parallelogram 180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arallelogram 181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Parallelogram 182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4452434" y="405654"/>
            <a:ext cx="17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2D-Max Pooling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565121" y="695034"/>
            <a:ext cx="1256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210@5*6*32</a:t>
            </a:r>
          </a:p>
        </p:txBody>
      </p:sp>
      <p:grpSp>
        <p:nvGrpSpPr>
          <p:cNvPr id="187" name="Group 186"/>
          <p:cNvGrpSpPr/>
          <p:nvPr/>
        </p:nvGrpSpPr>
        <p:grpSpPr>
          <a:xfrm rot="21419469">
            <a:off x="15797027" y="2289212"/>
            <a:ext cx="1351913" cy="1101975"/>
            <a:chOff x="6402671" y="2582640"/>
            <a:chExt cx="1751899" cy="1430515"/>
          </a:xfrm>
        </p:grpSpPr>
        <p:sp>
          <p:nvSpPr>
            <p:cNvPr id="188" name="Parallelogram 187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Parallelogram 188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arallelogram 189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rgbClr val="FEA8A8">
                <a:alpha val="50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V="1">
            <a:off x="14597969" y="2572505"/>
            <a:ext cx="736949" cy="6551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/>
          <p:cNvGrpSpPr/>
          <p:nvPr/>
        </p:nvGrpSpPr>
        <p:grpSpPr>
          <a:xfrm rot="21419469">
            <a:off x="14693631" y="5051031"/>
            <a:ext cx="1351913" cy="1101975"/>
            <a:chOff x="6402671" y="2582640"/>
            <a:chExt cx="1751899" cy="1430515"/>
          </a:xfrm>
        </p:grpSpPr>
        <p:sp>
          <p:nvSpPr>
            <p:cNvPr id="193" name="Parallelogram 192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arallelogram 193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 rot="21419469">
            <a:off x="15121810" y="5364239"/>
            <a:ext cx="1351913" cy="1101975"/>
            <a:chOff x="6402671" y="2582640"/>
            <a:chExt cx="1751899" cy="1430515"/>
          </a:xfrm>
        </p:grpSpPr>
        <p:sp>
          <p:nvSpPr>
            <p:cNvPr id="197" name="Parallelogram 196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 rot="21419469">
            <a:off x="15662773" y="5729930"/>
            <a:ext cx="1351913" cy="1101975"/>
            <a:chOff x="6402671" y="2582640"/>
            <a:chExt cx="1751899" cy="1430515"/>
          </a:xfrm>
        </p:grpSpPr>
        <p:sp>
          <p:nvSpPr>
            <p:cNvPr id="201" name="Parallelogram 200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Parallelogram 202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4929913" y="4606246"/>
            <a:ext cx="1256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210@5*6*64</a:t>
            </a:r>
          </a:p>
        </p:txBody>
      </p:sp>
      <p:grpSp>
        <p:nvGrpSpPr>
          <p:cNvPr id="206" name="Group 205"/>
          <p:cNvGrpSpPr/>
          <p:nvPr/>
        </p:nvGrpSpPr>
        <p:grpSpPr>
          <a:xfrm rot="21419469">
            <a:off x="16157284" y="6148498"/>
            <a:ext cx="1351913" cy="1101975"/>
            <a:chOff x="6402671" y="2582640"/>
            <a:chExt cx="1751899" cy="1430515"/>
          </a:xfrm>
        </p:grpSpPr>
        <p:sp>
          <p:nvSpPr>
            <p:cNvPr id="207" name="Parallelogram 206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4828624" y="4329084"/>
            <a:ext cx="170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2D-Convolution</a:t>
            </a:r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16587357" y="3755756"/>
            <a:ext cx="0" cy="114895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/>
          <p:cNvGrpSpPr/>
          <p:nvPr/>
        </p:nvGrpSpPr>
        <p:grpSpPr>
          <a:xfrm rot="21419469">
            <a:off x="16647726" y="6565771"/>
            <a:ext cx="1351913" cy="1101975"/>
            <a:chOff x="6402671" y="2582640"/>
            <a:chExt cx="1751899" cy="1430515"/>
          </a:xfrm>
        </p:grpSpPr>
        <p:sp>
          <p:nvSpPr>
            <p:cNvPr id="216" name="Parallelogram 215"/>
            <p:cNvSpPr/>
            <p:nvPr/>
          </p:nvSpPr>
          <p:spPr>
            <a:xfrm rot="10189506">
              <a:off x="6402671" y="2582640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/>
            <p:cNvSpPr/>
            <p:nvPr/>
          </p:nvSpPr>
          <p:spPr>
            <a:xfrm rot="10189506">
              <a:off x="6512613" y="2671764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arallelogram 217"/>
            <p:cNvSpPr/>
            <p:nvPr/>
          </p:nvSpPr>
          <p:spPr>
            <a:xfrm rot="10189506">
              <a:off x="6607336" y="2760088"/>
              <a:ext cx="1547234" cy="125306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11866019" y="4434226"/>
            <a:ext cx="1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2D-Max Pooling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1965638" y="4723761"/>
            <a:ext cx="1256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210@2*3*64</a:t>
            </a:r>
          </a:p>
        </p:txBody>
      </p:sp>
      <p:cxnSp>
        <p:nvCxnSpPr>
          <p:cNvPr id="246" name="Straight Arrow Connector 245"/>
          <p:cNvCxnSpPr/>
          <p:nvPr/>
        </p:nvCxnSpPr>
        <p:spPr>
          <a:xfrm flipH="1">
            <a:off x="14677590" y="6350174"/>
            <a:ext cx="953904" cy="6459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9903918" y="4434253"/>
            <a:ext cx="124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Flatten</a:t>
            </a:r>
          </a:p>
        </p:txBody>
      </p:sp>
      <p:sp>
        <p:nvSpPr>
          <p:cNvPr id="256" name="Flowchart: Data 255"/>
          <p:cNvSpPr/>
          <p:nvPr/>
        </p:nvSpPr>
        <p:spPr>
          <a:xfrm rot="2434112">
            <a:off x="9008980" y="6654404"/>
            <a:ext cx="5205919" cy="586195"/>
          </a:xfrm>
          <a:prstGeom prst="flowChartInputOutpu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TextBox 256"/>
          <p:cNvSpPr txBox="1"/>
          <p:nvPr/>
        </p:nvSpPr>
        <p:spPr>
          <a:xfrm>
            <a:off x="9918245" y="4723777"/>
            <a:ext cx="908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210@384</a:t>
            </a:r>
          </a:p>
        </p:txBody>
      </p:sp>
      <p:sp>
        <p:nvSpPr>
          <p:cNvPr id="258" name="Flowchart: Data 257"/>
          <p:cNvSpPr/>
          <p:nvPr/>
        </p:nvSpPr>
        <p:spPr>
          <a:xfrm rot="2434112">
            <a:off x="8094606" y="6757746"/>
            <a:ext cx="4726917" cy="291837"/>
          </a:xfrm>
          <a:prstGeom prst="flowChartInputOutpu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8196397" y="4421580"/>
            <a:ext cx="173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1D-Convolution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296886" y="4708670"/>
            <a:ext cx="7918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210@16</a:t>
            </a:r>
          </a:p>
        </p:txBody>
      </p:sp>
      <p:cxnSp>
        <p:nvCxnSpPr>
          <p:cNvPr id="261" name="Straight Arrow Connector 260"/>
          <p:cNvCxnSpPr/>
          <p:nvPr/>
        </p:nvCxnSpPr>
        <p:spPr>
          <a:xfrm flipH="1">
            <a:off x="10491661" y="6809675"/>
            <a:ext cx="904763" cy="16647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H="1">
            <a:off x="11850071" y="6928127"/>
            <a:ext cx="953904" cy="6459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Flowchart: Data 261"/>
          <p:cNvSpPr/>
          <p:nvPr/>
        </p:nvSpPr>
        <p:spPr>
          <a:xfrm rot="2434112">
            <a:off x="8338700" y="6791038"/>
            <a:ext cx="2413473" cy="227414"/>
          </a:xfrm>
          <a:prstGeom prst="flowChartInputOutput">
            <a:avLst/>
          </a:prstGeom>
          <a:solidFill>
            <a:srgbClr val="FEA8A8">
              <a:alpha val="5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3" name="Straight Arrow Connector 262"/>
          <p:cNvCxnSpPr/>
          <p:nvPr/>
        </p:nvCxnSpPr>
        <p:spPr>
          <a:xfrm flipH="1">
            <a:off x="9837584" y="7109873"/>
            <a:ext cx="754679" cy="23647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9264044" y="7629455"/>
            <a:ext cx="16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1D-Max Pooling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9381363" y="7962878"/>
            <a:ext cx="6748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26@16</a:t>
            </a:r>
          </a:p>
        </p:txBody>
      </p:sp>
      <p:grpSp>
        <p:nvGrpSpPr>
          <p:cNvPr id="268" name="Group 267"/>
          <p:cNvGrpSpPr/>
          <p:nvPr/>
        </p:nvGrpSpPr>
        <p:grpSpPr>
          <a:xfrm flipH="1">
            <a:off x="3143648" y="4837075"/>
            <a:ext cx="5055343" cy="4199477"/>
            <a:chOff x="9427736" y="4730033"/>
            <a:chExt cx="5121343" cy="4199477"/>
          </a:xfrm>
        </p:grpSpPr>
        <p:sp>
          <p:nvSpPr>
            <p:cNvPr id="269" name="Rectangle 268"/>
            <p:cNvSpPr/>
            <p:nvPr/>
          </p:nvSpPr>
          <p:spPr>
            <a:xfrm>
              <a:off x="9427736" y="4730033"/>
              <a:ext cx="4944263" cy="4199477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Oval 269"/>
                <p:cNvSpPr/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Oval 270"/>
                <p:cNvSpPr/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Oval 271"/>
                <p:cNvSpPr/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3" name="Group 272"/>
            <p:cNvGrpSpPr/>
            <p:nvPr/>
          </p:nvGrpSpPr>
          <p:grpSpPr>
            <a:xfrm>
              <a:off x="9850375" y="6371545"/>
              <a:ext cx="575129" cy="567467"/>
              <a:chOff x="10246497" y="6492086"/>
              <a:chExt cx="575129" cy="567467"/>
            </a:xfrm>
          </p:grpSpPr>
          <p:sp>
            <p:nvSpPr>
              <p:cNvPr id="304" name="Oval 303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5" name="Connector: Curved 304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4" name="Flowchart: Summing Junction 273"/>
            <p:cNvSpPr/>
            <p:nvPr/>
          </p:nvSpPr>
          <p:spPr>
            <a:xfrm>
              <a:off x="10848233" y="6503766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12801558" y="6382834"/>
              <a:ext cx="575129" cy="567467"/>
              <a:chOff x="10246497" y="6492086"/>
              <a:chExt cx="575129" cy="567467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3" name="Connector: Curved 302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Flowchart: Summing Junction 275"/>
            <p:cNvSpPr/>
            <p:nvPr/>
          </p:nvSpPr>
          <p:spPr>
            <a:xfrm>
              <a:off x="13823705" y="6513088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77" name="Flowchart: Summing Junction 276"/>
            <p:cNvSpPr/>
            <p:nvPr/>
          </p:nvSpPr>
          <p:spPr>
            <a:xfrm>
              <a:off x="11785532" y="7295871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Oval 277"/>
                <p:cNvSpPr/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Oval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9" name="Straight Arrow Connector 278"/>
            <p:cNvCxnSpPr>
              <a:endCxn id="304" idx="2"/>
            </p:cNvCxnSpPr>
            <p:nvPr/>
          </p:nvCxnSpPr>
          <p:spPr>
            <a:xfrm>
              <a:off x="9483279" y="6655278"/>
              <a:ext cx="367096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or: Elbow 280"/>
            <p:cNvCxnSpPr>
              <a:stCxn id="270" idx="2"/>
              <a:endCxn id="278" idx="2"/>
            </p:cNvCxnSpPr>
            <p:nvPr/>
          </p:nvCxnSpPr>
          <p:spPr>
            <a:xfrm rot="10800000" flipH="1" flipV="1">
              <a:off x="10713067" y="5698060"/>
              <a:ext cx="937299" cy="2511504"/>
            </a:xfrm>
            <a:prstGeom prst="bentConnector3">
              <a:avLst>
                <a:gd name="adj1" fmla="val -11712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304" idx="6"/>
              <a:endCxn id="274" idx="2"/>
            </p:cNvCxnSpPr>
            <p:nvPr/>
          </p:nvCxnSpPr>
          <p:spPr>
            <a:xfrm>
              <a:off x="10425504" y="6655279"/>
              <a:ext cx="422729" cy="196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274" idx="6"/>
              <a:endCxn id="272" idx="2"/>
            </p:cNvCxnSpPr>
            <p:nvPr/>
          </p:nvCxnSpPr>
          <p:spPr>
            <a:xfrm>
              <a:off x="11153033" y="6657245"/>
              <a:ext cx="378003" cy="759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stCxn id="272" idx="6"/>
              <a:endCxn id="302" idx="2"/>
            </p:cNvCxnSpPr>
            <p:nvPr/>
          </p:nvCxnSpPr>
          <p:spPr>
            <a:xfrm>
              <a:off x="12327613" y="6664839"/>
              <a:ext cx="473945" cy="172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302" idx="6"/>
              <a:endCxn id="276" idx="2"/>
            </p:cNvCxnSpPr>
            <p:nvPr/>
          </p:nvCxnSpPr>
          <p:spPr>
            <a:xfrm flipV="1">
              <a:off x="13376687" y="6666567"/>
              <a:ext cx="447018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or: Curved 286"/>
            <p:cNvCxnSpPr>
              <a:stCxn id="272" idx="6"/>
              <a:endCxn id="277" idx="7"/>
            </p:cNvCxnSpPr>
            <p:nvPr/>
          </p:nvCxnSpPr>
          <p:spPr>
            <a:xfrm flipH="1">
              <a:off x="12045695" y="6664839"/>
              <a:ext cx="281918" cy="675985"/>
            </a:xfrm>
            <a:prstGeom prst="curvedConnector4">
              <a:avLst>
                <a:gd name="adj1" fmla="val -81087"/>
                <a:gd name="adj2" fmla="val 9745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or: Curved 287"/>
            <p:cNvCxnSpPr>
              <a:stCxn id="277" idx="1"/>
              <a:endCxn id="272" idx="3"/>
            </p:cNvCxnSpPr>
            <p:nvPr/>
          </p:nvCxnSpPr>
          <p:spPr>
            <a:xfrm rot="16200000" flipV="1">
              <a:off x="11539879" y="7050533"/>
              <a:ext cx="398105" cy="182477"/>
            </a:xfrm>
            <a:prstGeom prst="curvedConnector3">
              <a:avLst>
                <a:gd name="adj1" fmla="val -12384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78" idx="0"/>
              <a:endCxn id="277" idx="4"/>
            </p:cNvCxnSpPr>
            <p:nvPr/>
          </p:nvCxnSpPr>
          <p:spPr>
            <a:xfrm flipV="1">
              <a:off x="11937932" y="7602829"/>
              <a:ext cx="0" cy="32300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70" idx="4"/>
              <a:endCxn id="274" idx="0"/>
            </p:cNvCxnSpPr>
            <p:nvPr/>
          </p:nvCxnSpPr>
          <p:spPr>
            <a:xfrm>
              <a:off x="11000633" y="5981793"/>
              <a:ext cx="0" cy="52197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72" idx="1"/>
              <a:endCxn id="270" idx="5"/>
            </p:cNvCxnSpPr>
            <p:nvPr/>
          </p:nvCxnSpPr>
          <p:spPr>
            <a:xfrm flipH="1" flipV="1">
              <a:off x="11203971" y="5898689"/>
              <a:ext cx="443721" cy="48826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72" idx="7"/>
              <a:endCxn id="271" idx="3"/>
            </p:cNvCxnSpPr>
            <p:nvPr/>
          </p:nvCxnSpPr>
          <p:spPr>
            <a:xfrm flipV="1">
              <a:off x="12210957" y="5503574"/>
              <a:ext cx="438380" cy="88338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71" idx="5"/>
              <a:endCxn id="276" idx="1"/>
            </p:cNvCxnSpPr>
            <p:nvPr/>
          </p:nvCxnSpPr>
          <p:spPr>
            <a:xfrm>
              <a:off x="13056014" y="5503574"/>
              <a:ext cx="812328" cy="105446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or: Curved 293"/>
            <p:cNvCxnSpPr>
              <a:stCxn id="272" idx="2"/>
              <a:endCxn id="278" idx="1"/>
            </p:cNvCxnSpPr>
            <p:nvPr/>
          </p:nvCxnSpPr>
          <p:spPr>
            <a:xfrm rot="10800000" flipH="1" flipV="1">
              <a:off x="11531035" y="6664838"/>
              <a:ext cx="203557" cy="1344095"/>
            </a:xfrm>
            <a:prstGeom prst="curvedConnector4">
              <a:avLst>
                <a:gd name="adj1" fmla="val -112303"/>
                <a:gd name="adj2" fmla="val 9848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or: Elbow 294"/>
            <p:cNvCxnSpPr>
              <a:stCxn id="278" idx="2"/>
              <a:endCxn id="271" idx="2"/>
            </p:cNvCxnSpPr>
            <p:nvPr/>
          </p:nvCxnSpPr>
          <p:spPr>
            <a:xfrm rot="10800000" flipH="1">
              <a:off x="11650367" y="5302946"/>
              <a:ext cx="914744" cy="2906619"/>
            </a:xfrm>
            <a:prstGeom prst="bentConnector3">
              <a:avLst>
                <a:gd name="adj1" fmla="val -22244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Rectangle 295"/>
                <p:cNvSpPr/>
                <p:nvPr/>
              </p:nvSpPr>
              <p:spPr>
                <a:xfrm>
                  <a:off x="13685583" y="6044765"/>
                  <a:ext cx="863496" cy="421216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6" name="Rectangle 2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583" y="6044765"/>
                  <a:ext cx="863496" cy="421216"/>
                </a:xfrm>
                <a:prstGeom prst="rect">
                  <a:avLst/>
                </a:prstGeom>
                <a:blipFill>
                  <a:blip r:embed="rId8"/>
                  <a:stretch>
                    <a:fillRect b="-1449"/>
                  </a:stretch>
                </a:blipFill>
                <a:ln w="28575">
                  <a:noFill/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" name="Rectangle 296"/>
            <p:cNvSpPr/>
            <p:nvPr/>
          </p:nvSpPr>
          <p:spPr>
            <a:xfrm>
              <a:off x="12143197" y="8020193"/>
              <a:ext cx="849844" cy="367679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Forget Gate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3098923" y="5080528"/>
              <a:ext cx="93031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Output Gate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1230167" y="5480791"/>
              <a:ext cx="93031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Input Gate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0897545" y="4741896"/>
              <a:ext cx="2004643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Sequential Modeler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9711533" y="8535551"/>
              <a:ext cx="4509068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Learning Long-Term Dependencies with B- LSTM</a:t>
              </a:r>
            </a:p>
          </p:txBody>
        </p:sp>
      </p:grpSp>
      <p:cxnSp>
        <p:nvCxnSpPr>
          <p:cNvPr id="308" name="Straight Arrow Connector 307"/>
          <p:cNvCxnSpPr/>
          <p:nvPr/>
        </p:nvCxnSpPr>
        <p:spPr>
          <a:xfrm flipH="1">
            <a:off x="7858261" y="6741391"/>
            <a:ext cx="1418008" cy="1727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2178194" y="4246566"/>
            <a:ext cx="567717" cy="550866"/>
            <a:chOff x="1644659" y="6504691"/>
            <a:chExt cx="567717" cy="550866"/>
          </a:xfrm>
        </p:grpSpPr>
        <p:sp>
          <p:nvSpPr>
            <p:cNvPr id="311" name="Oval 310"/>
            <p:cNvSpPr/>
            <p:nvPr/>
          </p:nvSpPr>
          <p:spPr>
            <a:xfrm flipH="1">
              <a:off x="1644659" y="6504691"/>
              <a:ext cx="567717" cy="55086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12" name="Connector: Curved 311"/>
            <p:cNvCxnSpPr/>
            <p:nvPr/>
          </p:nvCxnSpPr>
          <p:spPr>
            <a:xfrm flipH="1" flipV="1">
              <a:off x="1727566" y="6641331"/>
              <a:ext cx="415097" cy="234665"/>
            </a:xfrm>
            <a:prstGeom prst="curvedConnector3">
              <a:avLst>
                <a:gd name="adj1" fmla="val 55369"/>
              </a:avLst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/>
          <p:cNvGrpSpPr/>
          <p:nvPr/>
        </p:nvGrpSpPr>
        <p:grpSpPr>
          <a:xfrm>
            <a:off x="175073" y="6000661"/>
            <a:ext cx="2745677" cy="2993522"/>
            <a:chOff x="1622711" y="5784924"/>
            <a:chExt cx="2745677" cy="2993522"/>
          </a:xfrm>
        </p:grpSpPr>
        <p:pic>
          <p:nvPicPr>
            <p:cNvPr id="321" name="Picture 320"/>
            <p:cNvPicPr>
              <a:picLocks noChangeAspect="1"/>
            </p:cNvPicPr>
            <p:nvPr/>
          </p:nvPicPr>
          <p:blipFill rotWithShape="1">
            <a:blip r:embed="rId9"/>
            <a:srcRect r="15256" b="14374"/>
            <a:stretch/>
          </p:blipFill>
          <p:spPr>
            <a:xfrm>
              <a:off x="1684022" y="6186898"/>
              <a:ext cx="2559908" cy="1204480"/>
            </a:xfrm>
            <a:prstGeom prst="rect">
              <a:avLst/>
            </a:prstGeom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2711" y="7538797"/>
              <a:ext cx="2606752" cy="1130479"/>
            </a:xfrm>
            <a:prstGeom prst="rect">
              <a:avLst/>
            </a:prstGeom>
          </p:spPr>
        </p:pic>
        <p:sp>
          <p:nvSpPr>
            <p:cNvPr id="323" name="Rectangle 322"/>
            <p:cNvSpPr/>
            <p:nvPr/>
          </p:nvSpPr>
          <p:spPr>
            <a:xfrm>
              <a:off x="1622711" y="5836920"/>
              <a:ext cx="2745677" cy="2941526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2420865" y="5784924"/>
              <a:ext cx="140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Output</a:t>
              </a: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679692" y="6118349"/>
              <a:ext cx="2611717" cy="13319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7" name="Connector: Elbow 326"/>
          <p:cNvCxnSpPr>
            <a:stCxn id="276" idx="6"/>
            <a:endCxn id="311" idx="2"/>
          </p:cNvCxnSpPr>
          <p:nvPr/>
        </p:nvCxnSpPr>
        <p:spPr>
          <a:xfrm rot="10800000">
            <a:off x="2745912" y="4521999"/>
            <a:ext cx="812891" cy="2251610"/>
          </a:xfrm>
          <a:prstGeom prst="bentConnector3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/>
          <p:cNvSpPr/>
          <p:nvPr/>
        </p:nvSpPr>
        <p:spPr>
          <a:xfrm>
            <a:off x="927768" y="4857595"/>
            <a:ext cx="1478078" cy="77178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Post Processor</a:t>
            </a:r>
          </a:p>
        </p:txBody>
      </p:sp>
      <p:cxnSp>
        <p:nvCxnSpPr>
          <p:cNvPr id="329" name="Connector: Elbow 328"/>
          <p:cNvCxnSpPr>
            <a:stCxn id="311" idx="6"/>
            <a:endCxn id="328" idx="0"/>
          </p:cNvCxnSpPr>
          <p:nvPr/>
        </p:nvCxnSpPr>
        <p:spPr>
          <a:xfrm rot="10800000" flipV="1">
            <a:off x="1666808" y="4521999"/>
            <a:ext cx="511387" cy="335596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>
            <a:stCxn id="328" idx="2"/>
            <a:endCxn id="324" idx="0"/>
          </p:cNvCxnSpPr>
          <p:nvPr/>
        </p:nvCxnSpPr>
        <p:spPr>
          <a:xfrm>
            <a:off x="1666807" y="5629378"/>
            <a:ext cx="9116" cy="37128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4014937" y="3247298"/>
            <a:ext cx="2520253" cy="1079484"/>
            <a:chOff x="2693071" y="3682464"/>
            <a:chExt cx="2822518" cy="797843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93071" y="3682464"/>
              <a:ext cx="2212918" cy="188243"/>
              <a:chOff x="7754591" y="2226647"/>
              <a:chExt cx="2597789" cy="22181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rgbClr val="E7F2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2845471" y="3834864"/>
              <a:ext cx="2212918" cy="188243"/>
              <a:chOff x="7754591" y="2226647"/>
              <a:chExt cx="2597789" cy="221816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rgbClr val="E7F2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2997871" y="3987264"/>
              <a:ext cx="2212918" cy="188243"/>
              <a:chOff x="7754591" y="2226647"/>
              <a:chExt cx="2597789" cy="221816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rgbClr val="E7F2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150271" y="4139664"/>
              <a:ext cx="2212918" cy="188243"/>
              <a:chOff x="7754591" y="2226647"/>
              <a:chExt cx="2597789" cy="221816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rgbClr val="E7F2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3302671" y="4292064"/>
              <a:ext cx="2212918" cy="188243"/>
              <a:chOff x="7754591" y="2226647"/>
              <a:chExt cx="2597789" cy="221816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rgbClr val="E7F2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392876" y="1840454"/>
            <a:ext cx="195256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Sequential Modeler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89363" y="4027772"/>
            <a:ext cx="3736822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Hidden Markov Models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50219" y="1959391"/>
            <a:ext cx="3382345" cy="2271120"/>
            <a:chOff x="768279" y="1411345"/>
            <a:chExt cx="3382345" cy="2271120"/>
          </a:xfrm>
        </p:grpSpPr>
        <p:grpSp>
          <p:nvGrpSpPr>
            <p:cNvPr id="46" name="Group 45"/>
            <p:cNvGrpSpPr/>
            <p:nvPr/>
          </p:nvGrpSpPr>
          <p:grpSpPr>
            <a:xfrm>
              <a:off x="1637771" y="1411345"/>
              <a:ext cx="1660940" cy="2271120"/>
              <a:chOff x="2928756" y="1501174"/>
              <a:chExt cx="1104053" cy="1285569"/>
            </a:xfrm>
          </p:grpSpPr>
          <p:sp>
            <p:nvSpPr>
              <p:cNvPr id="48" name="Can 42"/>
              <p:cNvSpPr/>
              <p:nvPr/>
            </p:nvSpPr>
            <p:spPr>
              <a:xfrm>
                <a:off x="2928760" y="2439026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Can 43"/>
              <p:cNvSpPr/>
              <p:nvPr/>
            </p:nvSpPr>
            <p:spPr>
              <a:xfrm>
                <a:off x="2928756" y="2126221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an 44"/>
              <p:cNvSpPr/>
              <p:nvPr/>
            </p:nvSpPr>
            <p:spPr>
              <a:xfrm>
                <a:off x="2928756" y="1812575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Can 45"/>
              <p:cNvSpPr/>
              <p:nvPr/>
            </p:nvSpPr>
            <p:spPr>
              <a:xfrm>
                <a:off x="2928757" y="1501174"/>
                <a:ext cx="1104049" cy="347717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12659" y="2163417"/>
              <a:ext cx="333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TUH EEG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8279" y="2711484"/>
              <a:ext cx="333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Corpus</a:t>
              </a: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3730858" y="2549050"/>
            <a:ext cx="620889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09070" y="2865032"/>
            <a:ext cx="0" cy="46410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812189" y="1830311"/>
            <a:ext cx="3099351" cy="255055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6907231" y="2022760"/>
            <a:ext cx="2899880" cy="1992051"/>
            <a:chOff x="2594085" y="3732096"/>
            <a:chExt cx="2786847" cy="2137318"/>
          </a:xfrm>
        </p:grpSpPr>
        <p:grpSp>
          <p:nvGrpSpPr>
            <p:cNvPr id="71" name="Group 70"/>
            <p:cNvGrpSpPr/>
            <p:nvPr/>
          </p:nvGrpSpPr>
          <p:grpSpPr>
            <a:xfrm>
              <a:off x="2946400" y="3732096"/>
              <a:ext cx="2312251" cy="1204994"/>
              <a:chOff x="961368" y="4059520"/>
              <a:chExt cx="2312251" cy="1204994"/>
            </a:xfrm>
          </p:grpSpPr>
          <p:grpSp>
            <p:nvGrpSpPr>
              <p:cNvPr id="85" name="Group 84"/>
              <p:cNvGrpSpPr/>
              <p:nvPr/>
            </p:nvGrpSpPr>
            <p:grpSpPr>
              <a:xfrm rot="2603054">
                <a:off x="961368" y="4811931"/>
                <a:ext cx="443345" cy="452583"/>
                <a:chOff x="1176457" y="4770782"/>
                <a:chExt cx="443345" cy="452583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176457" y="4770783"/>
                  <a:ext cx="443345" cy="45258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Curved Connector 125"/>
                <p:cNvCxnSpPr>
                  <a:stCxn id="99" idx="0"/>
                  <a:endCxn id="99" idx="2"/>
                </p:cNvCxnSpPr>
                <p:nvPr/>
              </p:nvCxnSpPr>
              <p:spPr>
                <a:xfrm rot="16200000" flipH="1" flipV="1">
                  <a:off x="1174148" y="4773091"/>
                  <a:ext cx="226291" cy="221673"/>
                </a:xfrm>
                <a:prstGeom prst="curvedConnector4">
                  <a:avLst>
                    <a:gd name="adj1" fmla="val -117347"/>
                    <a:gd name="adj2" fmla="val 203125"/>
                  </a:avLst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 rot="2603054">
                <a:off x="1792322" y="4794074"/>
                <a:ext cx="443345" cy="452583"/>
                <a:chOff x="1176457" y="4770782"/>
                <a:chExt cx="443345" cy="452583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176457" y="4770783"/>
                  <a:ext cx="443345" cy="45258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Curved Connector 144"/>
                <p:cNvCxnSpPr>
                  <a:stCxn id="97" idx="0"/>
                  <a:endCxn id="97" idx="2"/>
                </p:cNvCxnSpPr>
                <p:nvPr/>
              </p:nvCxnSpPr>
              <p:spPr>
                <a:xfrm rot="16200000" flipH="1" flipV="1">
                  <a:off x="1174148" y="4773091"/>
                  <a:ext cx="226291" cy="221673"/>
                </a:xfrm>
                <a:prstGeom prst="curvedConnector4">
                  <a:avLst>
                    <a:gd name="adj1" fmla="val -117347"/>
                    <a:gd name="adj2" fmla="val 203125"/>
                  </a:avLst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 rot="2603054">
                <a:off x="2649027" y="4794072"/>
                <a:ext cx="443345" cy="452583"/>
                <a:chOff x="1176457" y="4770782"/>
                <a:chExt cx="443345" cy="452583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176457" y="4770783"/>
                  <a:ext cx="443345" cy="45258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Curved Connector 147"/>
                <p:cNvCxnSpPr>
                  <a:stCxn id="95" idx="0"/>
                  <a:endCxn id="95" idx="2"/>
                </p:cNvCxnSpPr>
                <p:nvPr/>
              </p:nvCxnSpPr>
              <p:spPr>
                <a:xfrm rot="16200000" flipH="1" flipV="1">
                  <a:off x="1174148" y="4773091"/>
                  <a:ext cx="226291" cy="221673"/>
                </a:xfrm>
                <a:prstGeom prst="curvedConnector4">
                  <a:avLst>
                    <a:gd name="adj1" fmla="val -117347"/>
                    <a:gd name="adj2" fmla="val 203125"/>
                  </a:avLst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Arrow Connector 87"/>
              <p:cNvCxnSpPr>
                <a:stCxn id="99" idx="7"/>
                <a:endCxn id="97" idx="3"/>
              </p:cNvCxnSpPr>
              <p:nvPr/>
            </p:nvCxnSpPr>
            <p:spPr>
              <a:xfrm flipV="1">
                <a:off x="1406868" y="5028990"/>
                <a:ext cx="383299" cy="609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97" idx="7"/>
                <a:endCxn id="95" idx="3"/>
              </p:cNvCxnSpPr>
              <p:nvPr/>
            </p:nvCxnSpPr>
            <p:spPr>
              <a:xfrm>
                <a:off x="2237822" y="5011742"/>
                <a:ext cx="409050" cy="17246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105048" y="4059520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50000"/>
                        </a:scheme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5048" y="4059520"/>
                    <a:ext cx="422525" cy="3962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5556"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978071" y="4077809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071" y="4077809"/>
                    <a:ext cx="422525" cy="3962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944"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851094" y="4096547"/>
                    <a:ext cx="422525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094" y="4096547"/>
                    <a:ext cx="422525" cy="3962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316310" y="4538314"/>
                    <a:ext cx="309641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6310" y="4538314"/>
                    <a:ext cx="309641" cy="3962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33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168011" y="4554604"/>
                    <a:ext cx="309641" cy="39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8011" y="4554604"/>
                    <a:ext cx="309641" cy="3962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7170"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/>
            <p:cNvGrpSpPr/>
            <p:nvPr/>
          </p:nvGrpSpPr>
          <p:grpSpPr>
            <a:xfrm>
              <a:off x="2690568" y="5237565"/>
              <a:ext cx="822036" cy="618838"/>
              <a:chOff x="1440873" y="5049454"/>
              <a:chExt cx="822036" cy="618838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V="1">
                <a:off x="1440873" y="5049454"/>
                <a:ext cx="0" cy="6188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440873" y="5668291"/>
                <a:ext cx="82203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Freeform 178"/>
              <p:cNvSpPr/>
              <p:nvPr/>
            </p:nvSpPr>
            <p:spPr>
              <a:xfrm>
                <a:off x="1468582" y="5132582"/>
                <a:ext cx="665067" cy="517236"/>
              </a:xfrm>
              <a:custGeom>
                <a:avLst/>
                <a:gdLst>
                  <a:gd name="connsiteX0" fmla="*/ 0 w 665067"/>
                  <a:gd name="connsiteY0" fmla="*/ 517236 h 517236"/>
                  <a:gd name="connsiteX1" fmla="*/ 46182 w 665067"/>
                  <a:gd name="connsiteY1" fmla="*/ 489527 h 517236"/>
                  <a:gd name="connsiteX2" fmla="*/ 83127 w 665067"/>
                  <a:gd name="connsiteY2" fmla="*/ 434109 h 517236"/>
                  <a:gd name="connsiteX3" fmla="*/ 110836 w 665067"/>
                  <a:gd name="connsiteY3" fmla="*/ 378691 h 517236"/>
                  <a:gd name="connsiteX4" fmla="*/ 157018 w 665067"/>
                  <a:gd name="connsiteY4" fmla="*/ 295563 h 517236"/>
                  <a:gd name="connsiteX5" fmla="*/ 184727 w 665067"/>
                  <a:gd name="connsiteY5" fmla="*/ 240145 h 517236"/>
                  <a:gd name="connsiteX6" fmla="*/ 212436 w 665067"/>
                  <a:gd name="connsiteY6" fmla="*/ 221672 h 517236"/>
                  <a:gd name="connsiteX7" fmla="*/ 277091 w 665067"/>
                  <a:gd name="connsiteY7" fmla="*/ 193963 h 517236"/>
                  <a:gd name="connsiteX8" fmla="*/ 360218 w 665067"/>
                  <a:gd name="connsiteY8" fmla="*/ 184727 h 517236"/>
                  <a:gd name="connsiteX9" fmla="*/ 387927 w 665067"/>
                  <a:gd name="connsiteY9" fmla="*/ 175491 h 517236"/>
                  <a:gd name="connsiteX10" fmla="*/ 406400 w 665067"/>
                  <a:gd name="connsiteY10" fmla="*/ 147782 h 517236"/>
                  <a:gd name="connsiteX11" fmla="*/ 434109 w 665067"/>
                  <a:gd name="connsiteY11" fmla="*/ 64654 h 517236"/>
                  <a:gd name="connsiteX12" fmla="*/ 461818 w 665067"/>
                  <a:gd name="connsiteY12" fmla="*/ 9236 h 517236"/>
                  <a:gd name="connsiteX13" fmla="*/ 489527 w 665067"/>
                  <a:gd name="connsiteY13" fmla="*/ 0 h 517236"/>
                  <a:gd name="connsiteX14" fmla="*/ 517236 w 665067"/>
                  <a:gd name="connsiteY14" fmla="*/ 18472 h 517236"/>
                  <a:gd name="connsiteX15" fmla="*/ 535709 w 665067"/>
                  <a:gd name="connsiteY15" fmla="*/ 73891 h 517236"/>
                  <a:gd name="connsiteX16" fmla="*/ 544945 w 665067"/>
                  <a:gd name="connsiteY16" fmla="*/ 120072 h 517236"/>
                  <a:gd name="connsiteX17" fmla="*/ 554182 w 665067"/>
                  <a:gd name="connsiteY17" fmla="*/ 203200 h 517236"/>
                  <a:gd name="connsiteX18" fmla="*/ 581891 w 665067"/>
                  <a:gd name="connsiteY18" fmla="*/ 258618 h 517236"/>
                  <a:gd name="connsiteX19" fmla="*/ 591127 w 665067"/>
                  <a:gd name="connsiteY19" fmla="*/ 286327 h 517236"/>
                  <a:gd name="connsiteX20" fmla="*/ 609600 w 665067"/>
                  <a:gd name="connsiteY20" fmla="*/ 314036 h 517236"/>
                  <a:gd name="connsiteX21" fmla="*/ 628073 w 665067"/>
                  <a:gd name="connsiteY21" fmla="*/ 369454 h 517236"/>
                  <a:gd name="connsiteX22" fmla="*/ 646545 w 665067"/>
                  <a:gd name="connsiteY22" fmla="*/ 397163 h 517236"/>
                  <a:gd name="connsiteX23" fmla="*/ 665018 w 665067"/>
                  <a:gd name="connsiteY23" fmla="*/ 471054 h 51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65067" h="517236">
                    <a:moveTo>
                      <a:pt x="0" y="517236"/>
                    </a:moveTo>
                    <a:cubicBezTo>
                      <a:pt x="15394" y="508000"/>
                      <a:pt x="33488" y="502221"/>
                      <a:pt x="46182" y="489527"/>
                    </a:cubicBezTo>
                    <a:cubicBezTo>
                      <a:pt x="61881" y="473828"/>
                      <a:pt x="83127" y="434109"/>
                      <a:pt x="83127" y="434109"/>
                    </a:cubicBezTo>
                    <a:cubicBezTo>
                      <a:pt x="116809" y="333061"/>
                      <a:pt x="63092" y="486114"/>
                      <a:pt x="110836" y="378691"/>
                    </a:cubicBezTo>
                    <a:cubicBezTo>
                      <a:pt x="147002" y="297318"/>
                      <a:pt x="106442" y="346139"/>
                      <a:pt x="157018" y="295563"/>
                    </a:cubicBezTo>
                    <a:cubicBezTo>
                      <a:pt x="164530" y="273025"/>
                      <a:pt x="166821" y="258051"/>
                      <a:pt x="184727" y="240145"/>
                    </a:cubicBezTo>
                    <a:cubicBezTo>
                      <a:pt x="192576" y="232296"/>
                      <a:pt x="202798" y="227179"/>
                      <a:pt x="212436" y="221672"/>
                    </a:cubicBezTo>
                    <a:cubicBezTo>
                      <a:pt x="226286" y="213758"/>
                      <a:pt x="258809" y="197010"/>
                      <a:pt x="277091" y="193963"/>
                    </a:cubicBezTo>
                    <a:cubicBezTo>
                      <a:pt x="304591" y="189380"/>
                      <a:pt x="332509" y="187806"/>
                      <a:pt x="360218" y="184727"/>
                    </a:cubicBezTo>
                    <a:cubicBezTo>
                      <a:pt x="369454" y="181648"/>
                      <a:pt x="380324" y="181573"/>
                      <a:pt x="387927" y="175491"/>
                    </a:cubicBezTo>
                    <a:cubicBezTo>
                      <a:pt x="396595" y="168556"/>
                      <a:pt x="401892" y="157926"/>
                      <a:pt x="406400" y="147782"/>
                    </a:cubicBezTo>
                    <a:cubicBezTo>
                      <a:pt x="406403" y="147775"/>
                      <a:pt x="429490" y="78513"/>
                      <a:pt x="434109" y="64654"/>
                    </a:cubicBezTo>
                    <a:cubicBezTo>
                      <a:pt x="440194" y="46400"/>
                      <a:pt x="445540" y="22258"/>
                      <a:pt x="461818" y="9236"/>
                    </a:cubicBezTo>
                    <a:cubicBezTo>
                      <a:pt x="469421" y="3154"/>
                      <a:pt x="480291" y="3079"/>
                      <a:pt x="489527" y="0"/>
                    </a:cubicBezTo>
                    <a:cubicBezTo>
                      <a:pt x="498763" y="6157"/>
                      <a:pt x="511353" y="9059"/>
                      <a:pt x="517236" y="18472"/>
                    </a:cubicBezTo>
                    <a:cubicBezTo>
                      <a:pt x="527556" y="34984"/>
                      <a:pt x="531890" y="54797"/>
                      <a:pt x="535709" y="73891"/>
                    </a:cubicBezTo>
                    <a:cubicBezTo>
                      <a:pt x="538788" y="89285"/>
                      <a:pt x="542725" y="104531"/>
                      <a:pt x="544945" y="120072"/>
                    </a:cubicBezTo>
                    <a:cubicBezTo>
                      <a:pt x="548888" y="147672"/>
                      <a:pt x="549599" y="175699"/>
                      <a:pt x="554182" y="203200"/>
                    </a:cubicBezTo>
                    <a:cubicBezTo>
                      <a:pt x="558431" y="228695"/>
                      <a:pt x="567706" y="237340"/>
                      <a:pt x="581891" y="258618"/>
                    </a:cubicBezTo>
                    <a:cubicBezTo>
                      <a:pt x="584970" y="267854"/>
                      <a:pt x="586773" y="277619"/>
                      <a:pt x="591127" y="286327"/>
                    </a:cubicBezTo>
                    <a:cubicBezTo>
                      <a:pt x="596091" y="296256"/>
                      <a:pt x="605091" y="303892"/>
                      <a:pt x="609600" y="314036"/>
                    </a:cubicBezTo>
                    <a:cubicBezTo>
                      <a:pt x="617508" y="331830"/>
                      <a:pt x="617272" y="353252"/>
                      <a:pt x="628073" y="369454"/>
                    </a:cubicBezTo>
                    <a:cubicBezTo>
                      <a:pt x="634230" y="378690"/>
                      <a:pt x="642037" y="387019"/>
                      <a:pt x="646545" y="397163"/>
                    </a:cubicBezTo>
                    <a:cubicBezTo>
                      <a:pt x="666965" y="443109"/>
                      <a:pt x="665018" y="437952"/>
                      <a:pt x="665018" y="471054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>
            <a:xfrm flipV="1">
              <a:off x="3644642" y="5241339"/>
              <a:ext cx="0" cy="618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644642" y="5860177"/>
              <a:ext cx="8220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58896" y="5239271"/>
              <a:ext cx="0" cy="618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558896" y="5858108"/>
              <a:ext cx="8220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188"/>
            <p:cNvSpPr/>
            <p:nvPr/>
          </p:nvSpPr>
          <p:spPr>
            <a:xfrm>
              <a:off x="3676073" y="5315232"/>
              <a:ext cx="656114" cy="554182"/>
            </a:xfrm>
            <a:custGeom>
              <a:avLst/>
              <a:gdLst>
                <a:gd name="connsiteX0" fmla="*/ 0 w 656114"/>
                <a:gd name="connsiteY0" fmla="*/ 554182 h 554182"/>
                <a:gd name="connsiteX1" fmla="*/ 73891 w 656114"/>
                <a:gd name="connsiteY1" fmla="*/ 489527 h 554182"/>
                <a:gd name="connsiteX2" fmla="*/ 83127 w 656114"/>
                <a:gd name="connsiteY2" fmla="*/ 461818 h 554182"/>
                <a:gd name="connsiteX3" fmla="*/ 101600 w 656114"/>
                <a:gd name="connsiteY3" fmla="*/ 397164 h 554182"/>
                <a:gd name="connsiteX4" fmla="*/ 120072 w 656114"/>
                <a:gd name="connsiteY4" fmla="*/ 286327 h 554182"/>
                <a:gd name="connsiteX5" fmla="*/ 129309 w 656114"/>
                <a:gd name="connsiteY5" fmla="*/ 240145 h 554182"/>
                <a:gd name="connsiteX6" fmla="*/ 147782 w 656114"/>
                <a:gd name="connsiteY6" fmla="*/ 184727 h 554182"/>
                <a:gd name="connsiteX7" fmla="*/ 166254 w 656114"/>
                <a:gd name="connsiteY7" fmla="*/ 157018 h 554182"/>
                <a:gd name="connsiteX8" fmla="*/ 221672 w 656114"/>
                <a:gd name="connsiteY8" fmla="*/ 138545 h 554182"/>
                <a:gd name="connsiteX9" fmla="*/ 240145 w 656114"/>
                <a:gd name="connsiteY9" fmla="*/ 110836 h 554182"/>
                <a:gd name="connsiteX10" fmla="*/ 267854 w 656114"/>
                <a:gd name="connsiteY10" fmla="*/ 83127 h 554182"/>
                <a:gd name="connsiteX11" fmla="*/ 286327 w 656114"/>
                <a:gd name="connsiteY11" fmla="*/ 27709 h 554182"/>
                <a:gd name="connsiteX12" fmla="*/ 304800 w 656114"/>
                <a:gd name="connsiteY12" fmla="*/ 0 h 554182"/>
                <a:gd name="connsiteX13" fmla="*/ 350982 w 656114"/>
                <a:gd name="connsiteY13" fmla="*/ 9236 h 554182"/>
                <a:gd name="connsiteX14" fmla="*/ 406400 w 656114"/>
                <a:gd name="connsiteY14" fmla="*/ 64655 h 554182"/>
                <a:gd name="connsiteX15" fmla="*/ 452582 w 656114"/>
                <a:gd name="connsiteY15" fmla="*/ 147782 h 554182"/>
                <a:gd name="connsiteX16" fmla="*/ 471054 w 656114"/>
                <a:gd name="connsiteY16" fmla="*/ 175491 h 554182"/>
                <a:gd name="connsiteX17" fmla="*/ 498763 w 656114"/>
                <a:gd name="connsiteY17" fmla="*/ 193964 h 554182"/>
                <a:gd name="connsiteX18" fmla="*/ 517236 w 656114"/>
                <a:gd name="connsiteY18" fmla="*/ 221673 h 554182"/>
                <a:gd name="connsiteX19" fmla="*/ 535709 w 656114"/>
                <a:gd name="connsiteY19" fmla="*/ 277091 h 554182"/>
                <a:gd name="connsiteX20" fmla="*/ 581891 w 656114"/>
                <a:gd name="connsiteY20" fmla="*/ 424873 h 554182"/>
                <a:gd name="connsiteX21" fmla="*/ 609600 w 656114"/>
                <a:gd name="connsiteY21" fmla="*/ 434109 h 554182"/>
                <a:gd name="connsiteX22" fmla="*/ 655782 w 656114"/>
                <a:gd name="connsiteY22" fmla="*/ 517236 h 554182"/>
                <a:gd name="connsiteX23" fmla="*/ 655782 w 656114"/>
                <a:gd name="connsiteY23" fmla="*/ 526473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6114" h="554182">
                  <a:moveTo>
                    <a:pt x="0" y="554182"/>
                  </a:moveTo>
                  <a:cubicBezTo>
                    <a:pt x="11482" y="544996"/>
                    <a:pt x="61992" y="507376"/>
                    <a:pt x="73891" y="489527"/>
                  </a:cubicBezTo>
                  <a:cubicBezTo>
                    <a:pt x="79291" y="481426"/>
                    <a:pt x="80452" y="471179"/>
                    <a:pt x="83127" y="461818"/>
                  </a:cubicBezTo>
                  <a:cubicBezTo>
                    <a:pt x="106314" y="380661"/>
                    <a:pt x="79459" y="463581"/>
                    <a:pt x="101600" y="397164"/>
                  </a:cubicBezTo>
                  <a:cubicBezTo>
                    <a:pt x="116670" y="276603"/>
                    <a:pt x="102638" y="364780"/>
                    <a:pt x="120072" y="286327"/>
                  </a:cubicBezTo>
                  <a:cubicBezTo>
                    <a:pt x="123478" y="271002"/>
                    <a:pt x="125178" y="255291"/>
                    <a:pt x="129309" y="240145"/>
                  </a:cubicBezTo>
                  <a:cubicBezTo>
                    <a:pt x="134433" y="221359"/>
                    <a:pt x="136981" y="200929"/>
                    <a:pt x="147782" y="184727"/>
                  </a:cubicBezTo>
                  <a:cubicBezTo>
                    <a:pt x="153939" y="175491"/>
                    <a:pt x="156841" y="162901"/>
                    <a:pt x="166254" y="157018"/>
                  </a:cubicBezTo>
                  <a:cubicBezTo>
                    <a:pt x="182766" y="146698"/>
                    <a:pt x="221672" y="138545"/>
                    <a:pt x="221672" y="138545"/>
                  </a:cubicBezTo>
                  <a:cubicBezTo>
                    <a:pt x="227830" y="129309"/>
                    <a:pt x="233038" y="119364"/>
                    <a:pt x="240145" y="110836"/>
                  </a:cubicBezTo>
                  <a:cubicBezTo>
                    <a:pt x="248507" y="100801"/>
                    <a:pt x="261510" y="94545"/>
                    <a:pt x="267854" y="83127"/>
                  </a:cubicBezTo>
                  <a:cubicBezTo>
                    <a:pt x="277310" y="66105"/>
                    <a:pt x="275526" y="43911"/>
                    <a:pt x="286327" y="27709"/>
                  </a:cubicBezTo>
                  <a:lnTo>
                    <a:pt x="304800" y="0"/>
                  </a:lnTo>
                  <a:cubicBezTo>
                    <a:pt x="320194" y="3079"/>
                    <a:pt x="336636" y="2860"/>
                    <a:pt x="350982" y="9236"/>
                  </a:cubicBezTo>
                  <a:cubicBezTo>
                    <a:pt x="383542" y="23707"/>
                    <a:pt x="388954" y="38486"/>
                    <a:pt x="406400" y="64655"/>
                  </a:cubicBezTo>
                  <a:cubicBezTo>
                    <a:pt x="422657" y="113427"/>
                    <a:pt x="410235" y="84261"/>
                    <a:pt x="452582" y="147782"/>
                  </a:cubicBezTo>
                  <a:cubicBezTo>
                    <a:pt x="458739" y="157018"/>
                    <a:pt x="461818" y="169333"/>
                    <a:pt x="471054" y="175491"/>
                  </a:cubicBezTo>
                  <a:lnTo>
                    <a:pt x="498763" y="193964"/>
                  </a:lnTo>
                  <a:cubicBezTo>
                    <a:pt x="504921" y="203200"/>
                    <a:pt x="512727" y="211529"/>
                    <a:pt x="517236" y="221673"/>
                  </a:cubicBezTo>
                  <a:cubicBezTo>
                    <a:pt x="525144" y="239467"/>
                    <a:pt x="535709" y="277091"/>
                    <a:pt x="535709" y="277091"/>
                  </a:cubicBezTo>
                  <a:cubicBezTo>
                    <a:pt x="538053" y="300535"/>
                    <a:pt x="534312" y="409014"/>
                    <a:pt x="581891" y="424873"/>
                  </a:cubicBezTo>
                  <a:lnTo>
                    <a:pt x="609600" y="434109"/>
                  </a:lnTo>
                  <a:cubicBezTo>
                    <a:pt x="637115" y="475381"/>
                    <a:pt x="646028" y="478221"/>
                    <a:pt x="655782" y="517236"/>
                  </a:cubicBezTo>
                  <a:cubicBezTo>
                    <a:pt x="656529" y="520223"/>
                    <a:pt x="655782" y="523394"/>
                    <a:pt x="655782" y="526473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89"/>
            <p:cNvSpPr/>
            <p:nvPr/>
          </p:nvSpPr>
          <p:spPr>
            <a:xfrm>
              <a:off x="4590473" y="5350108"/>
              <a:ext cx="692726" cy="498763"/>
            </a:xfrm>
            <a:custGeom>
              <a:avLst/>
              <a:gdLst>
                <a:gd name="connsiteX0" fmla="*/ 0 w 692727"/>
                <a:gd name="connsiteY0" fmla="*/ 489527 h 498763"/>
                <a:gd name="connsiteX1" fmla="*/ 73891 w 692727"/>
                <a:gd name="connsiteY1" fmla="*/ 471054 h 498763"/>
                <a:gd name="connsiteX2" fmla="*/ 101600 w 692727"/>
                <a:gd name="connsiteY2" fmla="*/ 452582 h 498763"/>
                <a:gd name="connsiteX3" fmla="*/ 147782 w 692727"/>
                <a:gd name="connsiteY3" fmla="*/ 406400 h 498763"/>
                <a:gd name="connsiteX4" fmla="*/ 193963 w 692727"/>
                <a:gd name="connsiteY4" fmla="*/ 360218 h 498763"/>
                <a:gd name="connsiteX5" fmla="*/ 212436 w 692727"/>
                <a:gd name="connsiteY5" fmla="*/ 304800 h 498763"/>
                <a:gd name="connsiteX6" fmla="*/ 221672 w 692727"/>
                <a:gd name="connsiteY6" fmla="*/ 277091 h 498763"/>
                <a:gd name="connsiteX7" fmla="*/ 240145 w 692727"/>
                <a:gd name="connsiteY7" fmla="*/ 249382 h 498763"/>
                <a:gd name="connsiteX8" fmla="*/ 267854 w 692727"/>
                <a:gd name="connsiteY8" fmla="*/ 129309 h 498763"/>
                <a:gd name="connsiteX9" fmla="*/ 277091 w 692727"/>
                <a:gd name="connsiteY9" fmla="*/ 101600 h 498763"/>
                <a:gd name="connsiteX10" fmla="*/ 304800 w 692727"/>
                <a:gd name="connsiteY10" fmla="*/ 83127 h 498763"/>
                <a:gd name="connsiteX11" fmla="*/ 323272 w 692727"/>
                <a:gd name="connsiteY11" fmla="*/ 27709 h 498763"/>
                <a:gd name="connsiteX12" fmla="*/ 378691 w 692727"/>
                <a:gd name="connsiteY12" fmla="*/ 9236 h 498763"/>
                <a:gd name="connsiteX13" fmla="*/ 406400 w 692727"/>
                <a:gd name="connsiteY13" fmla="*/ 0 h 498763"/>
                <a:gd name="connsiteX14" fmla="*/ 461818 w 692727"/>
                <a:gd name="connsiteY14" fmla="*/ 27709 h 498763"/>
                <a:gd name="connsiteX15" fmla="*/ 471054 w 692727"/>
                <a:gd name="connsiteY15" fmla="*/ 55418 h 498763"/>
                <a:gd name="connsiteX16" fmla="*/ 489527 w 692727"/>
                <a:gd name="connsiteY16" fmla="*/ 83127 h 498763"/>
                <a:gd name="connsiteX17" fmla="*/ 517236 w 692727"/>
                <a:gd name="connsiteY17" fmla="*/ 175491 h 498763"/>
                <a:gd name="connsiteX18" fmla="*/ 535709 w 692727"/>
                <a:gd name="connsiteY18" fmla="*/ 203200 h 498763"/>
                <a:gd name="connsiteX19" fmla="*/ 591127 w 692727"/>
                <a:gd name="connsiteY19" fmla="*/ 314036 h 498763"/>
                <a:gd name="connsiteX20" fmla="*/ 609600 w 692727"/>
                <a:gd name="connsiteY20" fmla="*/ 341745 h 498763"/>
                <a:gd name="connsiteX21" fmla="*/ 628072 w 692727"/>
                <a:gd name="connsiteY21" fmla="*/ 397163 h 498763"/>
                <a:gd name="connsiteX22" fmla="*/ 646545 w 692727"/>
                <a:gd name="connsiteY22" fmla="*/ 424873 h 498763"/>
                <a:gd name="connsiteX23" fmla="*/ 655782 w 692727"/>
                <a:gd name="connsiteY23" fmla="*/ 452582 h 498763"/>
                <a:gd name="connsiteX24" fmla="*/ 692727 w 692727"/>
                <a:gd name="connsiteY24" fmla="*/ 498763 h 4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27" h="498763">
                  <a:moveTo>
                    <a:pt x="0" y="489527"/>
                  </a:moveTo>
                  <a:cubicBezTo>
                    <a:pt x="17572" y="486013"/>
                    <a:pt x="54953" y="480523"/>
                    <a:pt x="73891" y="471054"/>
                  </a:cubicBezTo>
                  <a:cubicBezTo>
                    <a:pt x="83820" y="466090"/>
                    <a:pt x="92364" y="458739"/>
                    <a:pt x="101600" y="452582"/>
                  </a:cubicBezTo>
                  <a:cubicBezTo>
                    <a:pt x="150858" y="378693"/>
                    <a:pt x="86207" y="467975"/>
                    <a:pt x="147782" y="406400"/>
                  </a:cubicBezTo>
                  <a:cubicBezTo>
                    <a:pt x="209361" y="344821"/>
                    <a:pt x="120068" y="409482"/>
                    <a:pt x="193963" y="360218"/>
                  </a:cubicBezTo>
                  <a:lnTo>
                    <a:pt x="212436" y="304800"/>
                  </a:lnTo>
                  <a:cubicBezTo>
                    <a:pt x="215515" y="295564"/>
                    <a:pt x="216271" y="285192"/>
                    <a:pt x="221672" y="277091"/>
                  </a:cubicBezTo>
                  <a:lnTo>
                    <a:pt x="240145" y="249382"/>
                  </a:lnTo>
                  <a:cubicBezTo>
                    <a:pt x="252135" y="165456"/>
                    <a:pt x="242498" y="205376"/>
                    <a:pt x="267854" y="129309"/>
                  </a:cubicBezTo>
                  <a:cubicBezTo>
                    <a:pt x="270933" y="120073"/>
                    <a:pt x="268990" y="107001"/>
                    <a:pt x="277091" y="101600"/>
                  </a:cubicBezTo>
                  <a:lnTo>
                    <a:pt x="304800" y="83127"/>
                  </a:lnTo>
                  <a:cubicBezTo>
                    <a:pt x="310957" y="64654"/>
                    <a:pt x="304799" y="33867"/>
                    <a:pt x="323272" y="27709"/>
                  </a:cubicBezTo>
                  <a:lnTo>
                    <a:pt x="378691" y="9236"/>
                  </a:lnTo>
                  <a:lnTo>
                    <a:pt x="406400" y="0"/>
                  </a:lnTo>
                  <a:cubicBezTo>
                    <a:pt x="424654" y="6085"/>
                    <a:pt x="448796" y="11431"/>
                    <a:pt x="461818" y="27709"/>
                  </a:cubicBezTo>
                  <a:cubicBezTo>
                    <a:pt x="467900" y="35312"/>
                    <a:pt x="466700" y="46710"/>
                    <a:pt x="471054" y="55418"/>
                  </a:cubicBezTo>
                  <a:cubicBezTo>
                    <a:pt x="476018" y="65347"/>
                    <a:pt x="483369" y="73891"/>
                    <a:pt x="489527" y="83127"/>
                  </a:cubicBezTo>
                  <a:cubicBezTo>
                    <a:pt x="494690" y="103781"/>
                    <a:pt x="508239" y="161996"/>
                    <a:pt x="517236" y="175491"/>
                  </a:cubicBezTo>
                  <a:lnTo>
                    <a:pt x="535709" y="203200"/>
                  </a:lnTo>
                  <a:cubicBezTo>
                    <a:pt x="561202" y="279679"/>
                    <a:pt x="543381" y="242418"/>
                    <a:pt x="591127" y="314036"/>
                  </a:cubicBezTo>
                  <a:lnTo>
                    <a:pt x="609600" y="341745"/>
                  </a:lnTo>
                  <a:cubicBezTo>
                    <a:pt x="615757" y="360218"/>
                    <a:pt x="617271" y="380961"/>
                    <a:pt x="628072" y="397163"/>
                  </a:cubicBezTo>
                  <a:cubicBezTo>
                    <a:pt x="634230" y="406400"/>
                    <a:pt x="641580" y="414944"/>
                    <a:pt x="646545" y="424873"/>
                  </a:cubicBezTo>
                  <a:cubicBezTo>
                    <a:pt x="650899" y="433581"/>
                    <a:pt x="651428" y="443874"/>
                    <a:pt x="655782" y="452582"/>
                  </a:cubicBezTo>
                  <a:cubicBezTo>
                    <a:pt x="667435" y="475888"/>
                    <a:pt x="675543" y="481580"/>
                    <a:pt x="692727" y="498763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2594085" y="4862006"/>
                  <a:ext cx="422525" cy="396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085" y="4862006"/>
                  <a:ext cx="422525" cy="396265"/>
                </a:xfrm>
                <a:prstGeom prst="rect">
                  <a:avLst/>
                </a:prstGeom>
                <a:blipFill>
                  <a:blip r:embed="rId7"/>
                  <a:stretch>
                    <a:fillRect r="-6944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441246" y="4857976"/>
                  <a:ext cx="422525" cy="396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46" y="4857976"/>
                  <a:ext cx="422525" cy="396265"/>
                </a:xfrm>
                <a:prstGeom prst="rect">
                  <a:avLst/>
                </a:prstGeom>
                <a:blipFill>
                  <a:blip r:embed="rId8"/>
                  <a:stretch>
                    <a:fillRect r="-6944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459403" y="4875046"/>
                  <a:ext cx="422525" cy="396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403" y="4875046"/>
                  <a:ext cx="422525" cy="396265"/>
                </a:xfrm>
                <a:prstGeom prst="rect">
                  <a:avLst/>
                </a:prstGeom>
                <a:blipFill>
                  <a:blip r:embed="rId9"/>
                  <a:stretch>
                    <a:fillRect r="-67123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Straight Arrow Connector 100"/>
          <p:cNvCxnSpPr/>
          <p:nvPr/>
        </p:nvCxnSpPr>
        <p:spPr>
          <a:xfrm flipV="1">
            <a:off x="6307988" y="3820153"/>
            <a:ext cx="610819" cy="20837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4304725" y="2163160"/>
            <a:ext cx="1934754" cy="77178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Feature Extraction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10268762" y="2057270"/>
            <a:ext cx="897975" cy="2381073"/>
            <a:chOff x="9275294" y="3176132"/>
            <a:chExt cx="900015" cy="2720743"/>
          </a:xfrm>
        </p:grpSpPr>
        <p:grpSp>
          <p:nvGrpSpPr>
            <p:cNvPr id="178" name="Group 177"/>
            <p:cNvGrpSpPr/>
            <p:nvPr/>
          </p:nvGrpSpPr>
          <p:grpSpPr>
            <a:xfrm rot="5400000">
              <a:off x="8364930" y="4086496"/>
              <a:ext cx="2111143" cy="290415"/>
              <a:chOff x="7754591" y="2226647"/>
              <a:chExt cx="2597789" cy="221816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5400000">
              <a:off x="8517330" y="4238896"/>
              <a:ext cx="2111143" cy="290415"/>
              <a:chOff x="7754591" y="2226647"/>
              <a:chExt cx="2597789" cy="221816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 rot="5400000">
              <a:off x="8669730" y="4391296"/>
              <a:ext cx="2111143" cy="290415"/>
              <a:chOff x="7754591" y="2226647"/>
              <a:chExt cx="2597789" cy="221816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rot="5400000">
              <a:off x="8822130" y="4543696"/>
              <a:ext cx="2111143" cy="290415"/>
              <a:chOff x="7754591" y="2226647"/>
              <a:chExt cx="2597789" cy="221816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 rot="5400000">
              <a:off x="8974530" y="4696096"/>
              <a:ext cx="2111143" cy="290415"/>
              <a:chOff x="7754591" y="2226647"/>
              <a:chExt cx="2597789" cy="221816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775459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8049422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8338881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8629896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891841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9211729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9490644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9763760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0054175" y="2226647"/>
                <a:ext cx="298205" cy="2218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9901036" y="1462617"/>
            <a:ext cx="161362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Epoch Posteriors</a:t>
            </a:r>
          </a:p>
        </p:txBody>
      </p:sp>
      <p:sp>
        <p:nvSpPr>
          <p:cNvPr id="230" name="Cube 229"/>
          <p:cNvSpPr/>
          <p:nvPr/>
        </p:nvSpPr>
        <p:spPr>
          <a:xfrm flipH="1">
            <a:off x="10217139" y="2022544"/>
            <a:ext cx="968873" cy="2498913"/>
          </a:xfrm>
          <a:prstGeom prst="cub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9798015" y="2977489"/>
            <a:ext cx="620889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12341600" y="7811272"/>
            <a:ext cx="3785079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Finite State Machine for Language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06556" y="3267285"/>
            <a:ext cx="9999880" cy="4851764"/>
            <a:chOff x="5631470" y="2721234"/>
            <a:chExt cx="9999880" cy="4851764"/>
          </a:xfrm>
        </p:grpSpPr>
        <p:cxnSp>
          <p:nvCxnSpPr>
            <p:cNvPr id="320" name="Straight Arrow Connector 319"/>
            <p:cNvCxnSpPr/>
            <p:nvPr/>
          </p:nvCxnSpPr>
          <p:spPr>
            <a:xfrm>
              <a:off x="14725086" y="2721234"/>
              <a:ext cx="16006" cy="2281045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Rectangle 322"/>
            <p:cNvSpPr/>
            <p:nvPr/>
          </p:nvSpPr>
          <p:spPr>
            <a:xfrm>
              <a:off x="11929578" y="4980766"/>
              <a:ext cx="3701772" cy="2592232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1823460" y="4999599"/>
              <a:ext cx="3785079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Post Processor</a:t>
              </a:r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12196803" y="5100188"/>
              <a:ext cx="3076648" cy="2037147"/>
              <a:chOff x="10545272" y="4195760"/>
              <a:chExt cx="3170073" cy="2127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Rectangle 357"/>
                  <p:cNvSpPr/>
                  <p:nvPr/>
                </p:nvSpPr>
                <p:spPr>
                  <a:xfrm>
                    <a:off x="12519666" y="4195760"/>
                    <a:ext cx="720680" cy="387720"/>
                  </a:xfrm>
                  <a:prstGeom prst="rect">
                    <a:avLst/>
                  </a:prstGeom>
                  <a:noFill/>
                  <a:ln w="2857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8" name="Rectangle 3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19666" y="4195760"/>
                    <a:ext cx="720680" cy="3877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28575">
                    <a:noFill/>
                    <a:prstDash val="sys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4" name="Group 363"/>
              <p:cNvGrpSpPr/>
              <p:nvPr/>
            </p:nvGrpSpPr>
            <p:grpSpPr>
              <a:xfrm>
                <a:off x="10545272" y="4401582"/>
                <a:ext cx="3170073" cy="1921526"/>
                <a:chOff x="10545272" y="4401582"/>
                <a:chExt cx="3170073" cy="1921526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10856258" y="4744278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S1</a:t>
                  </a:r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12112472" y="4604639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S2</a:t>
                  </a:r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11320874" y="5673837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S3</a:t>
                  </a: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12432883" y="5642461"/>
                  <a:ext cx="592593" cy="59259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S4</a:t>
                  </a:r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12484019" y="5693598"/>
                  <a:ext cx="483581" cy="483581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332" name="Connector: Curved 331"/>
                <p:cNvCxnSpPr>
                  <a:stCxn id="326" idx="0"/>
                  <a:endCxn id="327" idx="1"/>
                </p:cNvCxnSpPr>
                <p:nvPr/>
              </p:nvCxnSpPr>
              <p:spPr>
                <a:xfrm rot="5400000" flipH="1" flipV="1">
                  <a:off x="11649478" y="4194500"/>
                  <a:ext cx="52855" cy="1046700"/>
                </a:xfrm>
                <a:prstGeom prst="curvedConnector3">
                  <a:avLst>
                    <a:gd name="adj1" fmla="val 499601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Connector: Curved 333"/>
                <p:cNvCxnSpPr>
                  <a:stCxn id="327" idx="3"/>
                  <a:endCxn id="326" idx="5"/>
                </p:cNvCxnSpPr>
                <p:nvPr/>
              </p:nvCxnSpPr>
              <p:spPr>
                <a:xfrm rot="5400000">
                  <a:off x="11710843" y="4761675"/>
                  <a:ext cx="139638" cy="837187"/>
                </a:xfrm>
                <a:prstGeom prst="curvedConnector3">
                  <a:avLst>
                    <a:gd name="adj1" fmla="val 135208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Connector: Curved 337"/>
                <p:cNvCxnSpPr>
                  <a:stCxn id="327" idx="1"/>
                  <a:endCxn id="327" idx="6"/>
                </p:cNvCxnSpPr>
                <p:nvPr/>
              </p:nvCxnSpPr>
              <p:spPr>
                <a:xfrm rot="16200000" flipH="1">
                  <a:off x="12347403" y="4543274"/>
                  <a:ext cx="209514" cy="505810"/>
                </a:xfrm>
                <a:prstGeom prst="curvedConnector4">
                  <a:avLst>
                    <a:gd name="adj1" fmla="val -128433"/>
                    <a:gd name="adj2" fmla="val 126888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Connector: Curved 343"/>
                <p:cNvCxnSpPr>
                  <a:stCxn id="327" idx="6"/>
                </p:cNvCxnSpPr>
                <p:nvPr/>
              </p:nvCxnSpPr>
              <p:spPr>
                <a:xfrm>
                  <a:off x="12705065" y="4900936"/>
                  <a:ext cx="320411" cy="1037822"/>
                </a:xfrm>
                <a:prstGeom prst="curvedConnector3">
                  <a:avLst>
                    <a:gd name="adj1" fmla="val 171346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ctor: Curved 347"/>
                <p:cNvCxnSpPr>
                  <a:stCxn id="328" idx="7"/>
                  <a:endCxn id="329" idx="1"/>
                </p:cNvCxnSpPr>
                <p:nvPr/>
              </p:nvCxnSpPr>
              <p:spPr>
                <a:xfrm rot="5400000" flipH="1" flipV="1">
                  <a:off x="12157487" y="5398441"/>
                  <a:ext cx="31376" cy="692982"/>
                </a:xfrm>
                <a:prstGeom prst="curvedConnector3">
                  <a:avLst>
                    <a:gd name="adj1" fmla="val 55182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Connector: Curved 350"/>
                <p:cNvCxnSpPr>
                  <a:stCxn id="329" idx="3"/>
                  <a:endCxn id="328" idx="5"/>
                </p:cNvCxnSpPr>
                <p:nvPr/>
              </p:nvCxnSpPr>
              <p:spPr>
                <a:xfrm rot="5400000">
                  <a:off x="12157487" y="5817468"/>
                  <a:ext cx="31376" cy="692982"/>
                </a:xfrm>
                <a:prstGeom prst="curvedConnector3">
                  <a:avLst>
                    <a:gd name="adj1" fmla="val 478037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Connector: Curved 353"/>
                <p:cNvCxnSpPr>
                  <a:stCxn id="328" idx="2"/>
                  <a:endCxn id="326" idx="3"/>
                </p:cNvCxnSpPr>
                <p:nvPr/>
              </p:nvCxnSpPr>
              <p:spPr>
                <a:xfrm rot="10800000">
                  <a:off x="10943042" y="5250088"/>
                  <a:ext cx="377833" cy="720047"/>
                </a:xfrm>
                <a:prstGeom prst="curvedConnector2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7" name="Rectangle 356"/>
                    <p:cNvSpPr/>
                    <p:nvPr/>
                  </p:nvSpPr>
                  <p:spPr>
                    <a:xfrm>
                      <a:off x="11302876" y="4401582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7" name="Rectangle 3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02876" y="4401582"/>
                      <a:ext cx="720680" cy="3877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9" name="Rectangle 358"/>
                    <p:cNvSpPr/>
                    <p:nvPr/>
                  </p:nvSpPr>
                  <p:spPr>
                    <a:xfrm>
                      <a:off x="11445101" y="4947105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9" name="Rectangle 3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45101" y="4947105"/>
                      <a:ext cx="720680" cy="3877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0" name="Rectangle 359"/>
                    <p:cNvSpPr/>
                    <p:nvPr/>
                  </p:nvSpPr>
                  <p:spPr>
                    <a:xfrm>
                      <a:off x="11838915" y="5250911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0" name="Rectangle 3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8915" y="5250911"/>
                      <a:ext cx="720680" cy="3877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1" name="Rectangle 360"/>
                    <p:cNvSpPr/>
                    <p:nvPr/>
                  </p:nvSpPr>
                  <p:spPr>
                    <a:xfrm>
                      <a:off x="11838915" y="5935388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1" name="Rectangle 3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8915" y="5935388"/>
                      <a:ext cx="720680" cy="3877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2" name="Rectangle 361"/>
                    <p:cNvSpPr/>
                    <p:nvPr/>
                  </p:nvSpPr>
                  <p:spPr>
                    <a:xfrm>
                      <a:off x="10545272" y="5498901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2" name="Rectangle 3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5272" y="5498901"/>
                      <a:ext cx="720680" cy="3877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3" name="Rectangle 362"/>
                    <p:cNvSpPr/>
                    <p:nvPr/>
                  </p:nvSpPr>
                  <p:spPr>
                    <a:xfrm>
                      <a:off x="12994665" y="4947444"/>
                      <a:ext cx="720680" cy="387720"/>
                    </a:xfrm>
                    <a:prstGeom prst="rect">
                      <a:avLst/>
                    </a:prstGeom>
                    <a:noFill/>
                    <a:ln w="28575">
                      <a:noFill/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3" name="Rectangle 3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94665" y="4947444"/>
                      <a:ext cx="720680" cy="3877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28575">
                      <a:noFill/>
                      <a:prstDash val="sysDash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67" name="TextBox 366"/>
            <p:cNvSpPr txBox="1"/>
            <p:nvPr/>
          </p:nvSpPr>
          <p:spPr>
            <a:xfrm>
              <a:off x="7804274" y="6960993"/>
              <a:ext cx="1613620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Epoch Label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 rotWithShape="1">
            <a:blip r:embed="rId25"/>
            <a:srcRect r="15256" b="14374"/>
            <a:stretch/>
          </p:blipFill>
          <p:spPr>
            <a:xfrm>
              <a:off x="8603641" y="5603661"/>
              <a:ext cx="2559908" cy="120448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780018" y="5649692"/>
              <a:ext cx="2606752" cy="1130479"/>
            </a:xfrm>
            <a:prstGeom prst="rect">
              <a:avLst/>
            </a:prstGeom>
          </p:spPr>
        </p:pic>
        <p:sp>
          <p:nvSpPr>
            <p:cNvPr id="246" name="Rectangle 245"/>
            <p:cNvSpPr/>
            <p:nvPr/>
          </p:nvSpPr>
          <p:spPr>
            <a:xfrm>
              <a:off x="5631470" y="5157849"/>
              <a:ext cx="5753226" cy="2110921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7863004" y="5153487"/>
              <a:ext cx="140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Output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623820" y="5557377"/>
              <a:ext cx="2611717" cy="13319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H="1">
              <a:off x="11298577" y="6172713"/>
              <a:ext cx="694614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11221567" y="1601319"/>
            <a:ext cx="4860411" cy="3773993"/>
            <a:chOff x="9168829" y="4677818"/>
            <a:chExt cx="5860956" cy="4936012"/>
          </a:xfrm>
        </p:grpSpPr>
        <p:sp>
          <p:nvSpPr>
            <p:cNvPr id="261" name="Rectangle 260"/>
            <p:cNvSpPr/>
            <p:nvPr/>
          </p:nvSpPr>
          <p:spPr>
            <a:xfrm>
              <a:off x="9427736" y="4730033"/>
              <a:ext cx="4944263" cy="4199477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Oval 261"/>
                <p:cNvSpPr/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3068" y="5414326"/>
                  <a:ext cx="575129" cy="567467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Oval 262"/>
                <p:cNvSpPr/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5111" y="5019211"/>
                  <a:ext cx="575129" cy="567467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Oval 263"/>
                <p:cNvSpPr/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1036" y="6271856"/>
                  <a:ext cx="796577" cy="785965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5" name="Group 264"/>
            <p:cNvGrpSpPr/>
            <p:nvPr/>
          </p:nvGrpSpPr>
          <p:grpSpPr>
            <a:xfrm>
              <a:off x="9850375" y="6371545"/>
              <a:ext cx="575129" cy="567467"/>
              <a:chOff x="10246497" y="6492086"/>
              <a:chExt cx="575129" cy="567467"/>
            </a:xfrm>
          </p:grpSpPr>
          <p:sp>
            <p:nvSpPr>
              <p:cNvPr id="306" name="Oval 305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7" name="Connector: Curved 125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Flowchart: Summing Junction 265"/>
            <p:cNvSpPr/>
            <p:nvPr/>
          </p:nvSpPr>
          <p:spPr>
            <a:xfrm>
              <a:off x="10848233" y="6503766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12801558" y="6382834"/>
              <a:ext cx="575129" cy="567467"/>
              <a:chOff x="10246497" y="6492086"/>
              <a:chExt cx="575129" cy="567467"/>
            </a:xfrm>
          </p:grpSpPr>
          <p:sp>
            <p:nvSpPr>
              <p:cNvPr id="303" name="Oval 302"/>
              <p:cNvSpPr/>
              <p:nvPr/>
            </p:nvSpPr>
            <p:spPr>
              <a:xfrm>
                <a:off x="10246497" y="6492086"/>
                <a:ext cx="575129" cy="56746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4" name="Connector: Curved 143"/>
              <p:cNvCxnSpPr/>
              <p:nvPr/>
            </p:nvCxnSpPr>
            <p:spPr>
              <a:xfrm flipV="1">
                <a:off x="10326419" y="6649155"/>
                <a:ext cx="420516" cy="234665"/>
              </a:xfrm>
              <a:prstGeom prst="curvedConnector3">
                <a:avLst>
                  <a:gd name="adj1" fmla="val 55369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Flowchart: Summing Junction 267"/>
            <p:cNvSpPr/>
            <p:nvPr/>
          </p:nvSpPr>
          <p:spPr>
            <a:xfrm>
              <a:off x="13823705" y="6513088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71" name="Flowchart: Summing Junction 270"/>
            <p:cNvSpPr/>
            <p:nvPr/>
          </p:nvSpPr>
          <p:spPr>
            <a:xfrm>
              <a:off x="11785532" y="7295871"/>
              <a:ext cx="304800" cy="306958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Oval 271"/>
                <p:cNvSpPr/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Oval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367" y="7925830"/>
                  <a:ext cx="575129" cy="567467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/>
            <p:cNvCxnSpPr>
              <a:endCxn id="306" idx="2"/>
            </p:cNvCxnSpPr>
            <p:nvPr/>
          </p:nvCxnSpPr>
          <p:spPr>
            <a:xfrm>
              <a:off x="9483279" y="6655278"/>
              <a:ext cx="367096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>
              <a:off x="9168829" y="6655278"/>
              <a:ext cx="456463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or: Elbow 159"/>
            <p:cNvCxnSpPr>
              <a:stCxn id="262" idx="2"/>
              <a:endCxn id="272" idx="2"/>
            </p:cNvCxnSpPr>
            <p:nvPr/>
          </p:nvCxnSpPr>
          <p:spPr>
            <a:xfrm rot="10800000" flipH="1" flipV="1">
              <a:off x="10713067" y="5698060"/>
              <a:ext cx="937299" cy="2511504"/>
            </a:xfrm>
            <a:prstGeom prst="bentConnector3">
              <a:avLst>
                <a:gd name="adj1" fmla="val -11712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>
              <a:stCxn id="306" idx="6"/>
              <a:endCxn id="266" idx="2"/>
            </p:cNvCxnSpPr>
            <p:nvPr/>
          </p:nvCxnSpPr>
          <p:spPr>
            <a:xfrm>
              <a:off x="10425504" y="6655279"/>
              <a:ext cx="422729" cy="196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266" idx="6"/>
              <a:endCxn id="264" idx="2"/>
            </p:cNvCxnSpPr>
            <p:nvPr/>
          </p:nvCxnSpPr>
          <p:spPr>
            <a:xfrm>
              <a:off x="11153033" y="6657245"/>
              <a:ext cx="378003" cy="759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264" idx="6"/>
              <a:endCxn id="303" idx="2"/>
            </p:cNvCxnSpPr>
            <p:nvPr/>
          </p:nvCxnSpPr>
          <p:spPr>
            <a:xfrm>
              <a:off x="12327613" y="6664839"/>
              <a:ext cx="473945" cy="172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03" idx="6"/>
              <a:endCxn id="268" idx="2"/>
            </p:cNvCxnSpPr>
            <p:nvPr/>
          </p:nvCxnSpPr>
          <p:spPr>
            <a:xfrm flipV="1">
              <a:off x="13376687" y="6666567"/>
              <a:ext cx="447018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or: Curved 183"/>
            <p:cNvCxnSpPr>
              <a:stCxn id="264" idx="6"/>
              <a:endCxn id="271" idx="7"/>
            </p:cNvCxnSpPr>
            <p:nvPr/>
          </p:nvCxnSpPr>
          <p:spPr>
            <a:xfrm flipH="1">
              <a:off x="12045695" y="6664839"/>
              <a:ext cx="281918" cy="675985"/>
            </a:xfrm>
            <a:prstGeom prst="curvedConnector4">
              <a:avLst>
                <a:gd name="adj1" fmla="val -81087"/>
                <a:gd name="adj2" fmla="val 9745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190"/>
            <p:cNvCxnSpPr>
              <a:stCxn id="271" idx="1"/>
              <a:endCxn id="264" idx="3"/>
            </p:cNvCxnSpPr>
            <p:nvPr/>
          </p:nvCxnSpPr>
          <p:spPr>
            <a:xfrm rot="16200000" flipV="1">
              <a:off x="11539879" y="7050533"/>
              <a:ext cx="398105" cy="182477"/>
            </a:xfrm>
            <a:prstGeom prst="curvedConnector3">
              <a:avLst>
                <a:gd name="adj1" fmla="val -12384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72" idx="0"/>
              <a:endCxn id="271" idx="4"/>
            </p:cNvCxnSpPr>
            <p:nvPr/>
          </p:nvCxnSpPr>
          <p:spPr>
            <a:xfrm flipV="1">
              <a:off x="11937932" y="7602829"/>
              <a:ext cx="0" cy="32300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62" idx="4"/>
              <a:endCxn id="266" idx="0"/>
            </p:cNvCxnSpPr>
            <p:nvPr/>
          </p:nvCxnSpPr>
          <p:spPr>
            <a:xfrm>
              <a:off x="11000633" y="5981793"/>
              <a:ext cx="0" cy="52197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64" idx="1"/>
              <a:endCxn id="262" idx="5"/>
            </p:cNvCxnSpPr>
            <p:nvPr/>
          </p:nvCxnSpPr>
          <p:spPr>
            <a:xfrm flipH="1" flipV="1">
              <a:off x="11203971" y="5898689"/>
              <a:ext cx="443721" cy="48826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64" idx="7"/>
              <a:endCxn id="263" idx="3"/>
            </p:cNvCxnSpPr>
            <p:nvPr/>
          </p:nvCxnSpPr>
          <p:spPr>
            <a:xfrm flipV="1">
              <a:off x="12210957" y="5503574"/>
              <a:ext cx="438380" cy="88338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263" idx="5"/>
              <a:endCxn id="268" idx="1"/>
            </p:cNvCxnSpPr>
            <p:nvPr/>
          </p:nvCxnSpPr>
          <p:spPr>
            <a:xfrm>
              <a:off x="13056014" y="5503574"/>
              <a:ext cx="812328" cy="105446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or: Curved 210"/>
            <p:cNvCxnSpPr>
              <a:stCxn id="264" idx="2"/>
              <a:endCxn id="272" idx="1"/>
            </p:cNvCxnSpPr>
            <p:nvPr/>
          </p:nvCxnSpPr>
          <p:spPr>
            <a:xfrm rot="10800000" flipH="1" flipV="1">
              <a:off x="11531035" y="6664838"/>
              <a:ext cx="203557" cy="1344095"/>
            </a:xfrm>
            <a:prstGeom prst="curvedConnector4">
              <a:avLst>
                <a:gd name="adj1" fmla="val -112303"/>
                <a:gd name="adj2" fmla="val 98482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or: Elbow 215"/>
            <p:cNvCxnSpPr>
              <a:stCxn id="272" idx="2"/>
              <a:endCxn id="263" idx="2"/>
            </p:cNvCxnSpPr>
            <p:nvPr/>
          </p:nvCxnSpPr>
          <p:spPr>
            <a:xfrm rot="10800000" flipH="1">
              <a:off x="11650367" y="5302946"/>
              <a:ext cx="914744" cy="2906619"/>
            </a:xfrm>
            <a:prstGeom prst="bentConnector3">
              <a:avLst>
                <a:gd name="adj1" fmla="val -222448"/>
              </a:avLst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Rectangle 296"/>
                <p:cNvSpPr/>
                <p:nvPr/>
              </p:nvSpPr>
              <p:spPr>
                <a:xfrm>
                  <a:off x="14166289" y="6213133"/>
                  <a:ext cx="863496" cy="421216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Rectangle 2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6289" y="6213133"/>
                  <a:ext cx="863496" cy="421216"/>
                </a:xfrm>
                <a:prstGeom prst="rect">
                  <a:avLst/>
                </a:prstGeom>
                <a:blipFill>
                  <a:blip r:embed="rId31"/>
                  <a:stretch>
                    <a:fillRect b="-1449"/>
                  </a:stretch>
                </a:blipFill>
                <a:ln w="28575">
                  <a:noFill/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8" name="Rectangle 297"/>
            <p:cNvSpPr/>
            <p:nvPr/>
          </p:nvSpPr>
          <p:spPr>
            <a:xfrm>
              <a:off x="12143197" y="8020193"/>
              <a:ext cx="1233489" cy="313971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Forget Gate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3098922" y="5080529"/>
              <a:ext cx="106736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Output Gate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1230167" y="5480791"/>
              <a:ext cx="930317" cy="440683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Input Gate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10713068" y="4677818"/>
              <a:ext cx="2004643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Sequential Modeler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9521882" y="8929510"/>
              <a:ext cx="4069076" cy="6843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Learning Long-Term Dependencies with LSTM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65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09FD5-B722-42A4-ADD5-E1BF57355D2A}"/>
              </a:ext>
            </a:extLst>
          </p:cNvPr>
          <p:cNvSpPr/>
          <p:nvPr/>
        </p:nvSpPr>
        <p:spPr>
          <a:xfrm>
            <a:off x="5530112" y="2968009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72E22-AAEC-4276-A772-302514E72C99}"/>
              </a:ext>
            </a:extLst>
          </p:cNvPr>
          <p:cNvSpPr/>
          <p:nvPr/>
        </p:nvSpPr>
        <p:spPr>
          <a:xfrm>
            <a:off x="5877584" y="2961151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59571-1F2F-4E40-BCA6-3A72AED01227}"/>
              </a:ext>
            </a:extLst>
          </p:cNvPr>
          <p:cNvSpPr/>
          <p:nvPr/>
        </p:nvSpPr>
        <p:spPr>
          <a:xfrm>
            <a:off x="7137170" y="2961151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F96AB-BF19-4FFF-94DB-6AFFF1989995}"/>
              </a:ext>
            </a:extLst>
          </p:cNvPr>
          <p:cNvSpPr/>
          <p:nvPr/>
        </p:nvSpPr>
        <p:spPr>
          <a:xfrm>
            <a:off x="9377450" y="2961151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3EC3-E0CB-4246-AB12-A30000A5C46D}"/>
              </a:ext>
            </a:extLst>
          </p:cNvPr>
          <p:cNvSpPr/>
          <p:nvPr/>
        </p:nvSpPr>
        <p:spPr>
          <a:xfrm>
            <a:off x="10653038" y="2961151"/>
            <a:ext cx="813816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18BB2-9733-421C-953A-667DE9040C70}"/>
              </a:ext>
            </a:extLst>
          </p:cNvPr>
          <p:cNvSpPr/>
          <p:nvPr/>
        </p:nvSpPr>
        <p:spPr>
          <a:xfrm>
            <a:off x="12362966" y="2961151"/>
            <a:ext cx="210312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A637C-E2C6-4EF1-A32A-2F1A55A922F2}"/>
              </a:ext>
            </a:extLst>
          </p:cNvPr>
          <p:cNvSpPr/>
          <p:nvPr/>
        </p:nvSpPr>
        <p:spPr>
          <a:xfrm>
            <a:off x="11574296" y="5784361"/>
            <a:ext cx="585216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DC7C4-82DD-40F2-87D6-1FCB767ECB49}"/>
              </a:ext>
            </a:extLst>
          </p:cNvPr>
          <p:cNvSpPr/>
          <p:nvPr/>
        </p:nvSpPr>
        <p:spPr>
          <a:xfrm>
            <a:off x="11586869" y="6138691"/>
            <a:ext cx="585216" cy="212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411A6-3BFD-4C40-B7BD-4BDA7D8F37FA}"/>
              </a:ext>
            </a:extLst>
          </p:cNvPr>
          <p:cNvSpPr txBox="1"/>
          <p:nvPr/>
        </p:nvSpPr>
        <p:spPr>
          <a:xfrm>
            <a:off x="12198660" y="6494508"/>
            <a:ext cx="760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872BD-C8D0-47C4-A571-F507FF25AC37}"/>
              </a:ext>
            </a:extLst>
          </p:cNvPr>
          <p:cNvSpPr txBox="1"/>
          <p:nvPr/>
        </p:nvSpPr>
        <p:spPr>
          <a:xfrm>
            <a:off x="12172085" y="6138691"/>
            <a:ext cx="76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658B9-17A4-4EE6-93A3-BBB5F2C3FD30}"/>
              </a:ext>
            </a:extLst>
          </p:cNvPr>
          <p:cNvSpPr txBox="1"/>
          <p:nvPr/>
        </p:nvSpPr>
        <p:spPr>
          <a:xfrm>
            <a:off x="11604014" y="5789210"/>
            <a:ext cx="5852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5A614-1C0F-4527-A517-F6052DD851E5}"/>
              </a:ext>
            </a:extLst>
          </p:cNvPr>
          <p:cNvSpPr txBox="1"/>
          <p:nvPr/>
        </p:nvSpPr>
        <p:spPr>
          <a:xfrm>
            <a:off x="11604014" y="6138692"/>
            <a:ext cx="5852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8F722-21FE-435F-8435-C2E39E0B6049}"/>
              </a:ext>
            </a:extLst>
          </p:cNvPr>
          <p:cNvSpPr txBox="1"/>
          <p:nvPr/>
        </p:nvSpPr>
        <p:spPr>
          <a:xfrm>
            <a:off x="5530112" y="2968010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22B02-E939-479D-B6AD-FCB4A54ED283}"/>
              </a:ext>
            </a:extLst>
          </p:cNvPr>
          <p:cNvSpPr txBox="1"/>
          <p:nvPr/>
        </p:nvSpPr>
        <p:spPr>
          <a:xfrm>
            <a:off x="5957500" y="2967255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E0B23-A8A7-4449-94CB-6A1A625DDDAC}"/>
              </a:ext>
            </a:extLst>
          </p:cNvPr>
          <p:cNvSpPr txBox="1"/>
          <p:nvPr/>
        </p:nvSpPr>
        <p:spPr>
          <a:xfrm>
            <a:off x="6583958" y="2960397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AE003-B864-42F5-AD22-434B41344308}"/>
              </a:ext>
            </a:extLst>
          </p:cNvPr>
          <p:cNvSpPr txBox="1"/>
          <p:nvPr/>
        </p:nvSpPr>
        <p:spPr>
          <a:xfrm>
            <a:off x="7909838" y="2977359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F5A2F0-F547-4675-805D-AC58792EE2A4}"/>
              </a:ext>
            </a:extLst>
          </p:cNvPr>
          <p:cNvSpPr txBox="1"/>
          <p:nvPr/>
        </p:nvSpPr>
        <p:spPr>
          <a:xfrm>
            <a:off x="9059696" y="2967644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38FF-13E9-402A-B6E0-C718625CF0A9}"/>
              </a:ext>
            </a:extLst>
          </p:cNvPr>
          <p:cNvSpPr txBox="1"/>
          <p:nvPr/>
        </p:nvSpPr>
        <p:spPr>
          <a:xfrm>
            <a:off x="9487085" y="2969347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B1A5CA-B799-4D9D-87C5-59B8448FFA45}"/>
              </a:ext>
            </a:extLst>
          </p:cNvPr>
          <p:cNvSpPr txBox="1"/>
          <p:nvPr/>
        </p:nvSpPr>
        <p:spPr>
          <a:xfrm>
            <a:off x="10144403" y="296725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E6847-5E50-4578-A017-237E820274AE}"/>
              </a:ext>
            </a:extLst>
          </p:cNvPr>
          <p:cNvSpPr txBox="1"/>
          <p:nvPr/>
        </p:nvSpPr>
        <p:spPr>
          <a:xfrm>
            <a:off x="10905213" y="297450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8BFFC6-CE85-4D94-9A4F-17765E6CEDDF}"/>
              </a:ext>
            </a:extLst>
          </p:cNvPr>
          <p:cNvSpPr txBox="1"/>
          <p:nvPr/>
        </p:nvSpPr>
        <p:spPr>
          <a:xfrm>
            <a:off x="12321247" y="297754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2DA8E0-CFFA-4CFA-B86E-177F22E9351C}"/>
              </a:ext>
            </a:extLst>
          </p:cNvPr>
          <p:cNvSpPr txBox="1"/>
          <p:nvPr/>
        </p:nvSpPr>
        <p:spPr>
          <a:xfrm>
            <a:off x="11765749" y="2970684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DBCAF0-7EB6-456D-ADCD-1CF163BEFF8F}"/>
              </a:ext>
            </a:extLst>
          </p:cNvPr>
          <p:cNvSpPr txBox="1"/>
          <p:nvPr/>
        </p:nvSpPr>
        <p:spPr>
          <a:xfrm>
            <a:off x="12581565" y="297754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3B4E0F1-744F-4888-AC76-AC41680EB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15351"/>
              </p:ext>
            </p:extLst>
          </p:nvPr>
        </p:nvGraphicFramePr>
        <p:xfrm>
          <a:off x="5530112" y="3219183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FAE9163-98ED-4933-A0F2-2B10312DE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22469"/>
              </p:ext>
            </p:extLst>
          </p:nvPr>
        </p:nvGraphicFramePr>
        <p:xfrm>
          <a:off x="11604014" y="6493021"/>
          <a:ext cx="650240" cy="1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</a:tblGrid>
              <a:tr h="10358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801EFE0-2547-407F-A007-A6BB3F2EEAFA}"/>
              </a:ext>
            </a:extLst>
          </p:cNvPr>
          <p:cNvSpPr txBox="1"/>
          <p:nvPr/>
        </p:nvSpPr>
        <p:spPr>
          <a:xfrm>
            <a:off x="12189230" y="5809533"/>
            <a:ext cx="585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429B04-DD60-4B3A-AC70-89667337F026}"/>
              </a:ext>
            </a:extLst>
          </p:cNvPr>
          <p:cNvCxnSpPr>
            <a:cxnSpLocks/>
          </p:cNvCxnSpPr>
          <p:nvPr/>
        </p:nvCxnSpPr>
        <p:spPr>
          <a:xfrm>
            <a:off x="11604014" y="6648687"/>
            <a:ext cx="62484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44D0D2-C650-44EC-8830-5261FF2FF71E}"/>
              </a:ext>
            </a:extLst>
          </p:cNvPr>
          <p:cNvCxnSpPr>
            <a:cxnSpLocks/>
          </p:cNvCxnSpPr>
          <p:nvPr/>
        </p:nvCxnSpPr>
        <p:spPr>
          <a:xfrm>
            <a:off x="11606300" y="6596605"/>
            <a:ext cx="0" cy="1097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7614F-9FF9-4651-90DD-D0E1B9EB7EB7}"/>
              </a:ext>
            </a:extLst>
          </p:cNvPr>
          <p:cNvCxnSpPr>
            <a:cxnSpLocks/>
          </p:cNvCxnSpPr>
          <p:nvPr/>
        </p:nvCxnSpPr>
        <p:spPr>
          <a:xfrm>
            <a:off x="12233426" y="6596605"/>
            <a:ext cx="0" cy="1097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9F46B1-EE47-408F-918D-D3F9EF878A72}"/>
              </a:ext>
            </a:extLst>
          </p:cNvPr>
          <p:cNvSpPr txBox="1"/>
          <p:nvPr/>
        </p:nvSpPr>
        <p:spPr>
          <a:xfrm>
            <a:off x="11627160" y="6614456"/>
            <a:ext cx="760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Seconds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C62B3D-A677-4F68-B6E6-F4FC645207E5}"/>
              </a:ext>
            </a:extLst>
          </p:cNvPr>
          <p:cNvSpPr/>
          <p:nvPr/>
        </p:nvSpPr>
        <p:spPr>
          <a:xfrm>
            <a:off x="5530112" y="3695069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DB904A-269D-460E-A393-2AAF1692C509}"/>
              </a:ext>
            </a:extLst>
          </p:cNvPr>
          <p:cNvSpPr/>
          <p:nvPr/>
        </p:nvSpPr>
        <p:spPr>
          <a:xfrm>
            <a:off x="5877584" y="3688211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0CFFD1-1C7E-4396-8D18-2C42DC2BF1C9}"/>
              </a:ext>
            </a:extLst>
          </p:cNvPr>
          <p:cNvSpPr/>
          <p:nvPr/>
        </p:nvSpPr>
        <p:spPr>
          <a:xfrm>
            <a:off x="7137170" y="3688211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A103B5-35CE-4C74-BF37-FF7BBFCD7542}"/>
              </a:ext>
            </a:extLst>
          </p:cNvPr>
          <p:cNvSpPr/>
          <p:nvPr/>
        </p:nvSpPr>
        <p:spPr>
          <a:xfrm>
            <a:off x="9377450" y="3688211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8E3133-7BD2-4155-AEE8-30DF065F6B36}"/>
              </a:ext>
            </a:extLst>
          </p:cNvPr>
          <p:cNvSpPr/>
          <p:nvPr/>
        </p:nvSpPr>
        <p:spPr>
          <a:xfrm>
            <a:off x="12362966" y="3688211"/>
            <a:ext cx="210312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2A0672-71FC-418D-A0A8-7869349A4EEC}"/>
              </a:ext>
            </a:extLst>
          </p:cNvPr>
          <p:cNvSpPr txBox="1"/>
          <p:nvPr/>
        </p:nvSpPr>
        <p:spPr>
          <a:xfrm>
            <a:off x="5530112" y="3695069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C4AAFE-5D82-4336-9E72-4B7F9CB69102}"/>
              </a:ext>
            </a:extLst>
          </p:cNvPr>
          <p:cNvSpPr txBox="1"/>
          <p:nvPr/>
        </p:nvSpPr>
        <p:spPr>
          <a:xfrm>
            <a:off x="5957500" y="3694315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F723D3-3646-4F79-8FB4-EB2C3F35E19D}"/>
              </a:ext>
            </a:extLst>
          </p:cNvPr>
          <p:cNvSpPr txBox="1"/>
          <p:nvPr/>
        </p:nvSpPr>
        <p:spPr>
          <a:xfrm>
            <a:off x="6583958" y="3687457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96AAEA-2319-470B-BDC6-97FCB1C32775}"/>
              </a:ext>
            </a:extLst>
          </p:cNvPr>
          <p:cNvSpPr txBox="1"/>
          <p:nvPr/>
        </p:nvSpPr>
        <p:spPr>
          <a:xfrm>
            <a:off x="7909838" y="3704419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5D6F8-8919-487A-BF1C-64020DD12EED}"/>
              </a:ext>
            </a:extLst>
          </p:cNvPr>
          <p:cNvSpPr txBox="1"/>
          <p:nvPr/>
        </p:nvSpPr>
        <p:spPr>
          <a:xfrm>
            <a:off x="9059696" y="3694703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D3C470-F9A4-4F29-95AE-4A860719A558}"/>
              </a:ext>
            </a:extLst>
          </p:cNvPr>
          <p:cNvSpPr txBox="1"/>
          <p:nvPr/>
        </p:nvSpPr>
        <p:spPr>
          <a:xfrm>
            <a:off x="9487085" y="3696407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2B518D-AF1C-454F-B6A3-69EACDD02DCD}"/>
              </a:ext>
            </a:extLst>
          </p:cNvPr>
          <p:cNvSpPr txBox="1"/>
          <p:nvPr/>
        </p:nvSpPr>
        <p:spPr>
          <a:xfrm>
            <a:off x="12321247" y="370460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C50860-DBD2-4E71-A0FF-23A1BADE0E6F}"/>
              </a:ext>
            </a:extLst>
          </p:cNvPr>
          <p:cNvSpPr txBox="1"/>
          <p:nvPr/>
        </p:nvSpPr>
        <p:spPr>
          <a:xfrm>
            <a:off x="11052707" y="3704602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FB382-56F9-458C-B9AD-2F20E34F41C0}"/>
              </a:ext>
            </a:extLst>
          </p:cNvPr>
          <p:cNvSpPr txBox="1"/>
          <p:nvPr/>
        </p:nvSpPr>
        <p:spPr>
          <a:xfrm>
            <a:off x="12581565" y="370460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3725055-39DD-4CF6-94F4-050398315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46598"/>
              </p:ext>
            </p:extLst>
          </p:nvPr>
        </p:nvGraphicFramePr>
        <p:xfrm>
          <a:off x="5530112" y="3946243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49" name="Arrow: Down 48">
            <a:extLst>
              <a:ext uri="{FF2B5EF4-FFF2-40B4-BE49-F238E27FC236}">
                <a16:creationId xmlns:a16="http://schemas.microsoft.com/office/drawing/2014/main" id="{E030DA26-14F9-4CFE-8BEF-BFCE26AA6C00}"/>
              </a:ext>
            </a:extLst>
          </p:cNvPr>
          <p:cNvSpPr/>
          <p:nvPr/>
        </p:nvSpPr>
        <p:spPr>
          <a:xfrm>
            <a:off x="8689150" y="3376767"/>
            <a:ext cx="706374" cy="2194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B35D13-5B4F-40E5-A214-099BA54E782F}"/>
              </a:ext>
            </a:extLst>
          </p:cNvPr>
          <p:cNvSpPr txBox="1"/>
          <p:nvPr/>
        </p:nvSpPr>
        <p:spPr>
          <a:xfrm>
            <a:off x="9399167" y="3319245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filtering (Threshold = 0.75)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1912A4-52D6-4736-A841-8B770C0A4F72}"/>
              </a:ext>
            </a:extLst>
          </p:cNvPr>
          <p:cNvSpPr/>
          <p:nvPr/>
        </p:nvSpPr>
        <p:spPr>
          <a:xfrm>
            <a:off x="5530112" y="4431945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62DAB2-8E22-4866-8A9E-2E4D8D264266}"/>
              </a:ext>
            </a:extLst>
          </p:cNvPr>
          <p:cNvSpPr/>
          <p:nvPr/>
        </p:nvSpPr>
        <p:spPr>
          <a:xfrm>
            <a:off x="5877584" y="4425087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CB8DBF-B5E4-4D43-B3B1-A9F2AA08272A}"/>
              </a:ext>
            </a:extLst>
          </p:cNvPr>
          <p:cNvSpPr/>
          <p:nvPr/>
        </p:nvSpPr>
        <p:spPr>
          <a:xfrm>
            <a:off x="7137170" y="4425087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8EFC2C-8F3C-485D-BB74-854D5B99C617}"/>
              </a:ext>
            </a:extLst>
          </p:cNvPr>
          <p:cNvSpPr/>
          <p:nvPr/>
        </p:nvSpPr>
        <p:spPr>
          <a:xfrm>
            <a:off x="9377450" y="4425087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729CF9-1DCD-451F-B047-6F91B68285D7}"/>
              </a:ext>
            </a:extLst>
          </p:cNvPr>
          <p:cNvSpPr txBox="1"/>
          <p:nvPr/>
        </p:nvSpPr>
        <p:spPr>
          <a:xfrm>
            <a:off x="5530112" y="443194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40A7A0-0DCA-4CF1-B458-FD60882902CE}"/>
              </a:ext>
            </a:extLst>
          </p:cNvPr>
          <p:cNvSpPr txBox="1"/>
          <p:nvPr/>
        </p:nvSpPr>
        <p:spPr>
          <a:xfrm>
            <a:off x="5957500" y="4431191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3C0283-AB87-416F-BCB0-3B1D5E0F3FC1}"/>
              </a:ext>
            </a:extLst>
          </p:cNvPr>
          <p:cNvSpPr txBox="1"/>
          <p:nvPr/>
        </p:nvSpPr>
        <p:spPr>
          <a:xfrm>
            <a:off x="6583958" y="4424333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C7F13D-383C-4876-B49D-2F9C4C26880E}"/>
              </a:ext>
            </a:extLst>
          </p:cNvPr>
          <p:cNvSpPr txBox="1"/>
          <p:nvPr/>
        </p:nvSpPr>
        <p:spPr>
          <a:xfrm>
            <a:off x="7909838" y="444129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D354F8-CE59-4E99-83A0-91B52AADA528}"/>
              </a:ext>
            </a:extLst>
          </p:cNvPr>
          <p:cNvSpPr txBox="1"/>
          <p:nvPr/>
        </p:nvSpPr>
        <p:spPr>
          <a:xfrm>
            <a:off x="9059696" y="4431579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7206A7-EF1C-4AEC-965C-61E355285422}"/>
              </a:ext>
            </a:extLst>
          </p:cNvPr>
          <p:cNvSpPr txBox="1"/>
          <p:nvPr/>
        </p:nvSpPr>
        <p:spPr>
          <a:xfrm>
            <a:off x="9487085" y="4433282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CD5160-7104-476B-8343-E15921AE9AF6}"/>
              </a:ext>
            </a:extLst>
          </p:cNvPr>
          <p:cNvSpPr txBox="1"/>
          <p:nvPr/>
        </p:nvSpPr>
        <p:spPr>
          <a:xfrm>
            <a:off x="11278259" y="4426760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0.632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84DB6582-4678-4988-AAAC-C383EE971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84724"/>
              </p:ext>
            </p:extLst>
          </p:nvPr>
        </p:nvGraphicFramePr>
        <p:xfrm>
          <a:off x="5530112" y="4683119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63" name="Arrow: Down 62">
            <a:extLst>
              <a:ext uri="{FF2B5EF4-FFF2-40B4-BE49-F238E27FC236}">
                <a16:creationId xmlns:a16="http://schemas.microsoft.com/office/drawing/2014/main" id="{E3367ED7-5E39-4C9C-8EBF-037EE6918B9A}"/>
              </a:ext>
            </a:extLst>
          </p:cNvPr>
          <p:cNvSpPr/>
          <p:nvPr/>
        </p:nvSpPr>
        <p:spPr>
          <a:xfrm>
            <a:off x="8689150" y="4120500"/>
            <a:ext cx="706374" cy="2194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F461E0-18BC-4E87-A832-0054C6AA2933}"/>
              </a:ext>
            </a:extLst>
          </p:cNvPr>
          <p:cNvSpPr txBox="1"/>
          <p:nvPr/>
        </p:nvSpPr>
        <p:spPr>
          <a:xfrm>
            <a:off x="9395524" y="4035031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filtering (Threshold = 3 Sec.)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D88D74-8E1B-4E78-AD15-0CDB34C758AE}"/>
              </a:ext>
            </a:extLst>
          </p:cNvPr>
          <p:cNvSpPr/>
          <p:nvPr/>
        </p:nvSpPr>
        <p:spPr>
          <a:xfrm>
            <a:off x="5530112" y="5163912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0C1068-22A3-414C-9700-99E159B3E9E2}"/>
              </a:ext>
            </a:extLst>
          </p:cNvPr>
          <p:cNvSpPr/>
          <p:nvPr/>
        </p:nvSpPr>
        <p:spPr>
          <a:xfrm>
            <a:off x="5877584" y="5157054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80A1C5-26DF-43D0-9FFD-A793476E4D70}"/>
              </a:ext>
            </a:extLst>
          </p:cNvPr>
          <p:cNvSpPr/>
          <p:nvPr/>
        </p:nvSpPr>
        <p:spPr>
          <a:xfrm>
            <a:off x="7137170" y="5157054"/>
            <a:ext cx="224028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D8481B-B6C7-433E-B55B-6AC8704DABC3}"/>
              </a:ext>
            </a:extLst>
          </p:cNvPr>
          <p:cNvSpPr/>
          <p:nvPr/>
        </p:nvSpPr>
        <p:spPr>
          <a:xfrm>
            <a:off x="9377450" y="5157054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F37F22-44D3-4843-96E2-4C61E5854BE0}"/>
              </a:ext>
            </a:extLst>
          </p:cNvPr>
          <p:cNvSpPr txBox="1"/>
          <p:nvPr/>
        </p:nvSpPr>
        <p:spPr>
          <a:xfrm>
            <a:off x="5530112" y="5163913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F1C0CD-B24F-4BAE-B59E-CA34E642BCB5}"/>
              </a:ext>
            </a:extLst>
          </p:cNvPr>
          <p:cNvSpPr txBox="1"/>
          <p:nvPr/>
        </p:nvSpPr>
        <p:spPr>
          <a:xfrm>
            <a:off x="5957500" y="5163158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621517-DB37-44E7-BBEA-E928097BF123}"/>
              </a:ext>
            </a:extLst>
          </p:cNvPr>
          <p:cNvSpPr txBox="1"/>
          <p:nvPr/>
        </p:nvSpPr>
        <p:spPr>
          <a:xfrm>
            <a:off x="6583958" y="5156300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1CA504-E736-4BF9-B711-715EA7313967}"/>
              </a:ext>
            </a:extLst>
          </p:cNvPr>
          <p:cNvSpPr txBox="1"/>
          <p:nvPr/>
        </p:nvSpPr>
        <p:spPr>
          <a:xfrm>
            <a:off x="8448763" y="5168679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C5A8F1-9C8F-4ECB-842C-CB811D5675EA}"/>
              </a:ext>
            </a:extLst>
          </p:cNvPr>
          <p:cNvSpPr txBox="1"/>
          <p:nvPr/>
        </p:nvSpPr>
        <p:spPr>
          <a:xfrm>
            <a:off x="11278259" y="5158727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0.632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7C797E4A-0A19-46C1-88B2-25DB0E7B4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16053"/>
              </p:ext>
            </p:extLst>
          </p:nvPr>
        </p:nvGraphicFramePr>
        <p:xfrm>
          <a:off x="5530112" y="5415087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56100968-0940-402A-B342-09AF88699B1A}"/>
              </a:ext>
            </a:extLst>
          </p:cNvPr>
          <p:cNvSpPr txBox="1"/>
          <p:nvPr/>
        </p:nvSpPr>
        <p:spPr>
          <a:xfrm>
            <a:off x="9377450" y="4800203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aggregation (Margin = 3.54 Sec.)</a:t>
            </a: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17B7B239-4E81-4CFC-BB5F-1F04432816CE}"/>
              </a:ext>
            </a:extLst>
          </p:cNvPr>
          <p:cNvSpPr/>
          <p:nvPr/>
        </p:nvSpPr>
        <p:spPr>
          <a:xfrm>
            <a:off x="8689150" y="4844039"/>
            <a:ext cx="706374" cy="2349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9048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13775</TotalTime>
  <Words>439</Words>
  <Application>Microsoft Office PowerPoint</Application>
  <PresentationFormat>Custom</PresentationFormat>
  <Paragraphs>293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López de Diego</dc:creator>
  <cp:lastModifiedBy>Golmohammadi, Meysam</cp:lastModifiedBy>
  <cp:revision>292</cp:revision>
  <dcterms:created xsi:type="dcterms:W3CDTF">2016-10-27T01:02:21Z</dcterms:created>
  <dcterms:modified xsi:type="dcterms:W3CDTF">2019-02-26T00:58:57Z</dcterms:modified>
</cp:coreProperties>
</file>