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6" userDrawn="1">
          <p15:clr>
            <a:srgbClr val="A4A3A4"/>
          </p15:clr>
        </p15:guide>
        <p15:guide id="2" pos="274" userDrawn="1">
          <p15:clr>
            <a:srgbClr val="A4A3A4"/>
          </p15:clr>
        </p15:guide>
        <p15:guide id="3" pos="11620" userDrawn="1">
          <p15:clr>
            <a:srgbClr val="A4A3A4"/>
          </p15:clr>
        </p15:guide>
        <p15:guide id="4" pos="227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738"/>
    <a:srgbClr val="333385"/>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97" autoAdjust="0"/>
    <p:restoredTop sz="95377" autoAdjust="0"/>
  </p:normalViewPr>
  <p:slideViewPr>
    <p:cSldViewPr snapToGrid="0">
      <p:cViewPr>
        <p:scale>
          <a:sx n="30" d="100"/>
          <a:sy n="30" d="100"/>
        </p:scale>
        <p:origin x="968" y="-960"/>
      </p:cViewPr>
      <p:guideLst>
        <p:guide orient="horz" pos="17016"/>
        <p:guide pos="274"/>
        <p:guide pos="11620"/>
        <p:guide pos="22776"/>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BB9EA-049C-4F24-9830-9C04A5B4F71E}"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A2DDC702-3F25-44FF-9B1D-1B95843AC1DB}">
      <dgm:prSet phldrT="[Text]"/>
      <dgm:spPr/>
      <dgm:t>
        <a:bodyPr/>
        <a:lstStyle/>
        <a:p>
          <a:r>
            <a:rPr lang="en-US" dirty="0" smtClean="0"/>
            <a:t>Main Window</a:t>
          </a:r>
          <a:endParaRPr lang="en-US" dirty="0"/>
        </a:p>
      </dgm:t>
    </dgm:pt>
    <dgm:pt modelId="{8A4372FD-4DE1-450B-895F-BBFC0CC7E8EB}" type="parTrans" cxnId="{B1807EDF-1C29-4434-B552-8107B0771969}">
      <dgm:prSet/>
      <dgm:spPr/>
      <dgm:t>
        <a:bodyPr/>
        <a:lstStyle/>
        <a:p>
          <a:endParaRPr lang="en-US"/>
        </a:p>
      </dgm:t>
    </dgm:pt>
    <dgm:pt modelId="{97A02535-7B98-47A7-A0DA-450700FAA99A}" type="sibTrans" cxnId="{B1807EDF-1C29-4434-B552-8107B0771969}">
      <dgm:prSet/>
      <dgm:spPr/>
      <dgm:t>
        <a:bodyPr/>
        <a:lstStyle/>
        <a:p>
          <a:endParaRPr lang="en-US"/>
        </a:p>
      </dgm:t>
    </dgm:pt>
    <dgm:pt modelId="{E097B668-3315-4421-A615-DE7698E06188}">
      <dgm:prSet phldrT="[Text]"/>
      <dgm:spPr/>
      <dgm:t>
        <a:bodyPr/>
        <a:lstStyle/>
        <a:p>
          <a:r>
            <a:rPr lang="en-US" dirty="0" smtClean="0"/>
            <a:t>Waveform Plot</a:t>
          </a:r>
          <a:endParaRPr lang="en-US" dirty="0"/>
        </a:p>
      </dgm:t>
    </dgm:pt>
    <dgm:pt modelId="{EBD1582C-7A56-424E-8DD2-30D6A0DB8367}" type="parTrans" cxnId="{52ACA16B-DF8C-42F2-9920-57DEC20B87E3}">
      <dgm:prSet/>
      <dgm:spPr/>
      <dgm:t>
        <a:bodyPr/>
        <a:lstStyle/>
        <a:p>
          <a:endParaRPr lang="en-US"/>
        </a:p>
      </dgm:t>
    </dgm:pt>
    <dgm:pt modelId="{2B7B0E81-3D2B-40AE-AADA-BB65E84BE33D}" type="sibTrans" cxnId="{52ACA16B-DF8C-42F2-9920-57DEC20B87E3}">
      <dgm:prSet/>
      <dgm:spPr/>
      <dgm:t>
        <a:bodyPr/>
        <a:lstStyle/>
        <a:p>
          <a:endParaRPr lang="en-US"/>
        </a:p>
      </dgm:t>
    </dgm:pt>
    <dgm:pt modelId="{DF567733-2045-428C-8920-4659C8770649}">
      <dgm:prSet phldrT="[Text]"/>
      <dgm:spPr/>
      <dgm:t>
        <a:bodyPr/>
        <a:lstStyle/>
        <a:p>
          <a:r>
            <a:rPr lang="en-US" dirty="0" smtClean="0"/>
            <a:t>Energy Plot</a:t>
          </a:r>
          <a:endParaRPr lang="en-US" dirty="0"/>
        </a:p>
      </dgm:t>
    </dgm:pt>
    <dgm:pt modelId="{A3C52311-5F2F-438A-855A-49C9D6965C58}" type="parTrans" cxnId="{9618EDA8-5FDF-4E9B-885C-B372B0A0FF49}">
      <dgm:prSet/>
      <dgm:spPr/>
      <dgm:t>
        <a:bodyPr/>
        <a:lstStyle/>
        <a:p>
          <a:endParaRPr lang="en-US"/>
        </a:p>
      </dgm:t>
    </dgm:pt>
    <dgm:pt modelId="{74A5AA9B-5226-4A39-ABDB-C78D3F5EFAE5}" type="sibTrans" cxnId="{9618EDA8-5FDF-4E9B-885C-B372B0A0FF49}">
      <dgm:prSet/>
      <dgm:spPr/>
      <dgm:t>
        <a:bodyPr/>
        <a:lstStyle/>
        <a:p>
          <a:endParaRPr lang="en-US"/>
        </a:p>
      </dgm:t>
    </dgm:pt>
    <dgm:pt modelId="{58D33CB8-AAA2-49CE-BDAE-30ADC8CBFE2E}">
      <dgm:prSet phldrT="[Text]"/>
      <dgm:spPr/>
      <dgm:t>
        <a:bodyPr/>
        <a:lstStyle/>
        <a:p>
          <a:r>
            <a:rPr lang="en-US" dirty="0" smtClean="0"/>
            <a:t>Scrolling Area</a:t>
          </a:r>
          <a:endParaRPr lang="en-US" dirty="0"/>
        </a:p>
      </dgm:t>
    </dgm:pt>
    <dgm:pt modelId="{A40FE104-E091-4340-B1A2-EC166DCFE482}" type="parTrans" cxnId="{09F013A9-FADF-4C9E-B205-21ED3D7BB5F7}">
      <dgm:prSet/>
      <dgm:spPr/>
      <dgm:t>
        <a:bodyPr/>
        <a:lstStyle/>
        <a:p>
          <a:endParaRPr lang="en-US"/>
        </a:p>
      </dgm:t>
    </dgm:pt>
    <dgm:pt modelId="{89AA098F-7AF0-45C0-95F6-51213C89C989}" type="sibTrans" cxnId="{09F013A9-FADF-4C9E-B205-21ED3D7BB5F7}">
      <dgm:prSet/>
      <dgm:spPr/>
      <dgm:t>
        <a:bodyPr/>
        <a:lstStyle/>
        <a:p>
          <a:endParaRPr lang="en-US"/>
        </a:p>
      </dgm:t>
    </dgm:pt>
    <dgm:pt modelId="{E367529D-D884-40CC-9D9A-38887288636E}">
      <dgm:prSet phldrT="[Text]"/>
      <dgm:spPr/>
      <dgm:t>
        <a:bodyPr/>
        <a:lstStyle/>
        <a:p>
          <a:r>
            <a:rPr lang="en-US" dirty="0" smtClean="0"/>
            <a:t>Channel Frame/Container</a:t>
          </a:r>
          <a:endParaRPr lang="en-US" dirty="0"/>
        </a:p>
      </dgm:t>
    </dgm:pt>
    <dgm:pt modelId="{C790CB23-2A32-4C35-93A4-C0A10E9DF564}" type="parTrans" cxnId="{A28239FF-20AA-4F6F-ACCA-50A4D8442A42}">
      <dgm:prSet/>
      <dgm:spPr/>
      <dgm:t>
        <a:bodyPr/>
        <a:lstStyle/>
        <a:p>
          <a:endParaRPr lang="en-US"/>
        </a:p>
      </dgm:t>
    </dgm:pt>
    <dgm:pt modelId="{6ABF2F36-5F6F-42D8-B984-7DC18DDF9AA2}" type="sibTrans" cxnId="{A28239FF-20AA-4F6F-ACCA-50A4D8442A42}">
      <dgm:prSet/>
      <dgm:spPr/>
      <dgm:t>
        <a:bodyPr/>
        <a:lstStyle/>
        <a:p>
          <a:endParaRPr lang="en-US"/>
        </a:p>
      </dgm:t>
    </dgm:pt>
    <dgm:pt modelId="{49F847D8-F5F6-4B09-B7A3-B8A95875B396}">
      <dgm:prSet phldrT="[Text]"/>
      <dgm:spPr/>
      <dgm:t>
        <a:bodyPr/>
        <a:lstStyle/>
        <a:p>
          <a:r>
            <a:rPr lang="en-US" dirty="0" smtClean="0"/>
            <a:t>Spectrogram Plot</a:t>
          </a:r>
          <a:endParaRPr lang="en-US" dirty="0"/>
        </a:p>
      </dgm:t>
    </dgm:pt>
    <dgm:pt modelId="{9F9DCD65-6AEA-4CC5-9035-3F1597AB3782}" type="parTrans" cxnId="{621C4504-44C6-499C-B6BD-48A0ED215E94}">
      <dgm:prSet/>
      <dgm:spPr/>
      <dgm:t>
        <a:bodyPr/>
        <a:lstStyle/>
        <a:p>
          <a:endParaRPr lang="en-US"/>
        </a:p>
      </dgm:t>
    </dgm:pt>
    <dgm:pt modelId="{13A4DC90-CF24-4D57-9E18-61F72331430C}" type="sibTrans" cxnId="{621C4504-44C6-499C-B6BD-48A0ED215E94}">
      <dgm:prSet/>
      <dgm:spPr/>
      <dgm:t>
        <a:bodyPr/>
        <a:lstStyle/>
        <a:p>
          <a:endParaRPr lang="en-US"/>
        </a:p>
      </dgm:t>
    </dgm:pt>
    <dgm:pt modelId="{6339CC5F-CC30-4C4D-BAAF-7F2DD1397018}" type="pres">
      <dgm:prSet presAssocID="{739BB9EA-049C-4F24-9830-9C04A5B4F71E}" presName="hierChild1" presStyleCnt="0">
        <dgm:presLayoutVars>
          <dgm:orgChart val="1"/>
          <dgm:chPref val="1"/>
          <dgm:dir/>
          <dgm:animOne val="branch"/>
          <dgm:animLvl val="lvl"/>
          <dgm:resizeHandles/>
        </dgm:presLayoutVars>
      </dgm:prSet>
      <dgm:spPr/>
      <dgm:t>
        <a:bodyPr/>
        <a:lstStyle/>
        <a:p>
          <a:endParaRPr lang="en-US"/>
        </a:p>
      </dgm:t>
    </dgm:pt>
    <dgm:pt modelId="{5356C7A4-EC67-4902-B995-2B6E971C9385}" type="pres">
      <dgm:prSet presAssocID="{A2DDC702-3F25-44FF-9B1D-1B95843AC1DB}" presName="hierRoot1" presStyleCnt="0">
        <dgm:presLayoutVars>
          <dgm:hierBranch val="init"/>
        </dgm:presLayoutVars>
      </dgm:prSet>
      <dgm:spPr/>
    </dgm:pt>
    <dgm:pt modelId="{83FD5E6F-4B3A-4A3F-B645-43270250F7E5}" type="pres">
      <dgm:prSet presAssocID="{A2DDC702-3F25-44FF-9B1D-1B95843AC1DB}" presName="rootComposite1" presStyleCnt="0"/>
      <dgm:spPr/>
    </dgm:pt>
    <dgm:pt modelId="{DB3B660D-9A9D-4746-B98C-E524E30388B7}" type="pres">
      <dgm:prSet presAssocID="{A2DDC702-3F25-44FF-9B1D-1B95843AC1DB}" presName="rootText1" presStyleLbl="node0" presStyleIdx="0" presStyleCnt="1">
        <dgm:presLayoutVars>
          <dgm:chPref val="3"/>
        </dgm:presLayoutVars>
      </dgm:prSet>
      <dgm:spPr/>
      <dgm:t>
        <a:bodyPr/>
        <a:lstStyle/>
        <a:p>
          <a:endParaRPr lang="en-US"/>
        </a:p>
      </dgm:t>
    </dgm:pt>
    <dgm:pt modelId="{511BC30C-B670-4048-ACAC-C667392AC4FF}" type="pres">
      <dgm:prSet presAssocID="{A2DDC702-3F25-44FF-9B1D-1B95843AC1DB}" presName="rootConnector1" presStyleLbl="node1" presStyleIdx="0" presStyleCnt="0"/>
      <dgm:spPr/>
      <dgm:t>
        <a:bodyPr/>
        <a:lstStyle/>
        <a:p>
          <a:endParaRPr lang="en-US"/>
        </a:p>
      </dgm:t>
    </dgm:pt>
    <dgm:pt modelId="{D51EDEBB-6413-4548-A1F2-74D2F2EC8678}" type="pres">
      <dgm:prSet presAssocID="{A2DDC702-3F25-44FF-9B1D-1B95843AC1DB}" presName="hierChild2" presStyleCnt="0"/>
      <dgm:spPr/>
    </dgm:pt>
    <dgm:pt modelId="{0165386E-B490-4D80-8654-FAA31887854F}" type="pres">
      <dgm:prSet presAssocID="{A40FE104-E091-4340-B1A2-EC166DCFE482}" presName="Name37" presStyleLbl="parChTrans1D2" presStyleIdx="0" presStyleCnt="1"/>
      <dgm:spPr/>
      <dgm:t>
        <a:bodyPr/>
        <a:lstStyle/>
        <a:p>
          <a:endParaRPr lang="en-US"/>
        </a:p>
      </dgm:t>
    </dgm:pt>
    <dgm:pt modelId="{58CD4CB5-06C7-43A4-85CF-EA12DA266DDB}" type="pres">
      <dgm:prSet presAssocID="{58D33CB8-AAA2-49CE-BDAE-30ADC8CBFE2E}" presName="hierRoot2" presStyleCnt="0">
        <dgm:presLayoutVars>
          <dgm:hierBranch val="init"/>
        </dgm:presLayoutVars>
      </dgm:prSet>
      <dgm:spPr/>
    </dgm:pt>
    <dgm:pt modelId="{91D6E2A9-CD4E-4AF9-9F12-93A811618655}" type="pres">
      <dgm:prSet presAssocID="{58D33CB8-AAA2-49CE-BDAE-30ADC8CBFE2E}" presName="rootComposite" presStyleCnt="0"/>
      <dgm:spPr/>
    </dgm:pt>
    <dgm:pt modelId="{447FD218-A3CF-4D28-BA64-F07B3206A926}" type="pres">
      <dgm:prSet presAssocID="{58D33CB8-AAA2-49CE-BDAE-30ADC8CBFE2E}" presName="rootText" presStyleLbl="node2" presStyleIdx="0" presStyleCnt="1">
        <dgm:presLayoutVars>
          <dgm:chPref val="3"/>
        </dgm:presLayoutVars>
      </dgm:prSet>
      <dgm:spPr/>
      <dgm:t>
        <a:bodyPr/>
        <a:lstStyle/>
        <a:p>
          <a:endParaRPr lang="en-US"/>
        </a:p>
      </dgm:t>
    </dgm:pt>
    <dgm:pt modelId="{B714C688-F5A9-42FE-A903-AB6E5E2E9DD7}" type="pres">
      <dgm:prSet presAssocID="{58D33CB8-AAA2-49CE-BDAE-30ADC8CBFE2E}" presName="rootConnector" presStyleLbl="node2" presStyleIdx="0" presStyleCnt="1"/>
      <dgm:spPr/>
      <dgm:t>
        <a:bodyPr/>
        <a:lstStyle/>
        <a:p>
          <a:endParaRPr lang="en-US"/>
        </a:p>
      </dgm:t>
    </dgm:pt>
    <dgm:pt modelId="{A930400D-05CA-4309-AD89-42C003B0B220}" type="pres">
      <dgm:prSet presAssocID="{58D33CB8-AAA2-49CE-BDAE-30ADC8CBFE2E}" presName="hierChild4" presStyleCnt="0"/>
      <dgm:spPr/>
    </dgm:pt>
    <dgm:pt modelId="{DBBF1C03-9D70-4AD4-BFA4-B80AF96C40FE}" type="pres">
      <dgm:prSet presAssocID="{C790CB23-2A32-4C35-93A4-C0A10E9DF564}" presName="Name37" presStyleLbl="parChTrans1D3" presStyleIdx="0" presStyleCnt="1"/>
      <dgm:spPr/>
      <dgm:t>
        <a:bodyPr/>
        <a:lstStyle/>
        <a:p>
          <a:endParaRPr lang="en-US"/>
        </a:p>
      </dgm:t>
    </dgm:pt>
    <dgm:pt modelId="{C5B721AC-4024-4D03-887F-CD624BC9E986}" type="pres">
      <dgm:prSet presAssocID="{E367529D-D884-40CC-9D9A-38887288636E}" presName="hierRoot2" presStyleCnt="0">
        <dgm:presLayoutVars>
          <dgm:hierBranch/>
        </dgm:presLayoutVars>
      </dgm:prSet>
      <dgm:spPr/>
    </dgm:pt>
    <dgm:pt modelId="{063A44A4-A990-44B3-B876-58C7C2DB292F}" type="pres">
      <dgm:prSet presAssocID="{E367529D-D884-40CC-9D9A-38887288636E}" presName="rootComposite" presStyleCnt="0"/>
      <dgm:spPr/>
    </dgm:pt>
    <dgm:pt modelId="{67DB3399-2B0D-47B5-81E2-8DACE38F14A3}" type="pres">
      <dgm:prSet presAssocID="{E367529D-D884-40CC-9D9A-38887288636E}" presName="rootText" presStyleLbl="node3" presStyleIdx="0" presStyleCnt="1">
        <dgm:presLayoutVars>
          <dgm:chPref val="3"/>
        </dgm:presLayoutVars>
      </dgm:prSet>
      <dgm:spPr/>
      <dgm:t>
        <a:bodyPr/>
        <a:lstStyle/>
        <a:p>
          <a:endParaRPr lang="en-US"/>
        </a:p>
      </dgm:t>
    </dgm:pt>
    <dgm:pt modelId="{B46CF4A0-F123-453E-8F01-AF7C436F2298}" type="pres">
      <dgm:prSet presAssocID="{E367529D-D884-40CC-9D9A-38887288636E}" presName="rootConnector" presStyleLbl="node3" presStyleIdx="0" presStyleCnt="1"/>
      <dgm:spPr/>
      <dgm:t>
        <a:bodyPr/>
        <a:lstStyle/>
        <a:p>
          <a:endParaRPr lang="en-US"/>
        </a:p>
      </dgm:t>
    </dgm:pt>
    <dgm:pt modelId="{4925433A-8FF6-4FDC-8A4B-B57324ED61B7}" type="pres">
      <dgm:prSet presAssocID="{E367529D-D884-40CC-9D9A-38887288636E}" presName="hierChild4" presStyleCnt="0"/>
      <dgm:spPr/>
    </dgm:pt>
    <dgm:pt modelId="{67C683BF-7D38-418F-8492-5B7BE838D38B}" type="pres">
      <dgm:prSet presAssocID="{EBD1582C-7A56-424E-8DD2-30D6A0DB8367}" presName="Name35" presStyleLbl="parChTrans1D4" presStyleIdx="0" presStyleCnt="3"/>
      <dgm:spPr/>
      <dgm:t>
        <a:bodyPr/>
        <a:lstStyle/>
        <a:p>
          <a:endParaRPr lang="en-US"/>
        </a:p>
      </dgm:t>
    </dgm:pt>
    <dgm:pt modelId="{D8DEA295-C210-4CA5-A810-BD90BE07058D}" type="pres">
      <dgm:prSet presAssocID="{E097B668-3315-4421-A615-DE7698E06188}" presName="hierRoot2" presStyleCnt="0">
        <dgm:presLayoutVars>
          <dgm:hierBranch val="init"/>
        </dgm:presLayoutVars>
      </dgm:prSet>
      <dgm:spPr/>
    </dgm:pt>
    <dgm:pt modelId="{233C4B0C-85B4-4D1F-B2C6-5E0568713697}" type="pres">
      <dgm:prSet presAssocID="{E097B668-3315-4421-A615-DE7698E06188}" presName="rootComposite" presStyleCnt="0"/>
      <dgm:spPr/>
    </dgm:pt>
    <dgm:pt modelId="{0C649797-5BE0-44B7-B2DB-557650DF032C}" type="pres">
      <dgm:prSet presAssocID="{E097B668-3315-4421-A615-DE7698E06188}" presName="rootText" presStyleLbl="node4" presStyleIdx="0" presStyleCnt="3">
        <dgm:presLayoutVars>
          <dgm:chPref val="3"/>
        </dgm:presLayoutVars>
      </dgm:prSet>
      <dgm:spPr/>
      <dgm:t>
        <a:bodyPr/>
        <a:lstStyle/>
        <a:p>
          <a:endParaRPr lang="en-US"/>
        </a:p>
      </dgm:t>
    </dgm:pt>
    <dgm:pt modelId="{B0754753-2373-40D8-AE54-45E963E3C677}" type="pres">
      <dgm:prSet presAssocID="{E097B668-3315-4421-A615-DE7698E06188}" presName="rootConnector" presStyleLbl="node4" presStyleIdx="0" presStyleCnt="3"/>
      <dgm:spPr/>
      <dgm:t>
        <a:bodyPr/>
        <a:lstStyle/>
        <a:p>
          <a:endParaRPr lang="en-US"/>
        </a:p>
      </dgm:t>
    </dgm:pt>
    <dgm:pt modelId="{29ACA50E-64CB-43E7-93B8-4EC92064847D}" type="pres">
      <dgm:prSet presAssocID="{E097B668-3315-4421-A615-DE7698E06188}" presName="hierChild4" presStyleCnt="0"/>
      <dgm:spPr/>
    </dgm:pt>
    <dgm:pt modelId="{780E0E3C-B6FA-410B-97E4-73CC9013B0B1}" type="pres">
      <dgm:prSet presAssocID="{E097B668-3315-4421-A615-DE7698E06188}" presName="hierChild5" presStyleCnt="0"/>
      <dgm:spPr/>
    </dgm:pt>
    <dgm:pt modelId="{902BB37F-3A90-4F23-A3D3-786301A4A41B}" type="pres">
      <dgm:prSet presAssocID="{9F9DCD65-6AEA-4CC5-9035-3F1597AB3782}" presName="Name35" presStyleLbl="parChTrans1D4" presStyleIdx="1" presStyleCnt="3"/>
      <dgm:spPr/>
      <dgm:t>
        <a:bodyPr/>
        <a:lstStyle/>
        <a:p>
          <a:endParaRPr lang="en-US"/>
        </a:p>
      </dgm:t>
    </dgm:pt>
    <dgm:pt modelId="{50505FDC-D475-4E1C-AB57-1847912527D1}" type="pres">
      <dgm:prSet presAssocID="{49F847D8-F5F6-4B09-B7A3-B8A95875B396}" presName="hierRoot2" presStyleCnt="0">
        <dgm:presLayoutVars>
          <dgm:hierBranch val="init"/>
        </dgm:presLayoutVars>
      </dgm:prSet>
      <dgm:spPr/>
    </dgm:pt>
    <dgm:pt modelId="{55086E36-A371-4934-8E71-8C49D6A57B25}" type="pres">
      <dgm:prSet presAssocID="{49F847D8-F5F6-4B09-B7A3-B8A95875B396}" presName="rootComposite" presStyleCnt="0"/>
      <dgm:spPr/>
    </dgm:pt>
    <dgm:pt modelId="{9E95A4A9-E752-4448-9122-F65A0C52275E}" type="pres">
      <dgm:prSet presAssocID="{49F847D8-F5F6-4B09-B7A3-B8A95875B396}" presName="rootText" presStyleLbl="node4" presStyleIdx="1" presStyleCnt="3">
        <dgm:presLayoutVars>
          <dgm:chPref val="3"/>
        </dgm:presLayoutVars>
      </dgm:prSet>
      <dgm:spPr/>
      <dgm:t>
        <a:bodyPr/>
        <a:lstStyle/>
        <a:p>
          <a:endParaRPr lang="en-US"/>
        </a:p>
      </dgm:t>
    </dgm:pt>
    <dgm:pt modelId="{A10E79E1-4B7D-4654-A868-EEC6B0950F25}" type="pres">
      <dgm:prSet presAssocID="{49F847D8-F5F6-4B09-B7A3-B8A95875B396}" presName="rootConnector" presStyleLbl="node4" presStyleIdx="1" presStyleCnt="3"/>
      <dgm:spPr/>
      <dgm:t>
        <a:bodyPr/>
        <a:lstStyle/>
        <a:p>
          <a:endParaRPr lang="en-US"/>
        </a:p>
      </dgm:t>
    </dgm:pt>
    <dgm:pt modelId="{7869CF26-D63B-4D10-9841-F14BFD8F231F}" type="pres">
      <dgm:prSet presAssocID="{49F847D8-F5F6-4B09-B7A3-B8A95875B396}" presName="hierChild4" presStyleCnt="0"/>
      <dgm:spPr/>
    </dgm:pt>
    <dgm:pt modelId="{86EFCB82-F744-4466-AA71-E82CE59A3846}" type="pres">
      <dgm:prSet presAssocID="{49F847D8-F5F6-4B09-B7A3-B8A95875B396}" presName="hierChild5" presStyleCnt="0"/>
      <dgm:spPr/>
    </dgm:pt>
    <dgm:pt modelId="{4A1A8C41-954C-4BA3-A993-2FF09336B173}" type="pres">
      <dgm:prSet presAssocID="{A3C52311-5F2F-438A-855A-49C9D6965C58}" presName="Name35" presStyleLbl="parChTrans1D4" presStyleIdx="2" presStyleCnt="3"/>
      <dgm:spPr/>
      <dgm:t>
        <a:bodyPr/>
        <a:lstStyle/>
        <a:p>
          <a:endParaRPr lang="en-US"/>
        </a:p>
      </dgm:t>
    </dgm:pt>
    <dgm:pt modelId="{70181B98-8932-46E8-80D6-1814776BF840}" type="pres">
      <dgm:prSet presAssocID="{DF567733-2045-428C-8920-4659C8770649}" presName="hierRoot2" presStyleCnt="0">
        <dgm:presLayoutVars>
          <dgm:hierBranch val="init"/>
        </dgm:presLayoutVars>
      </dgm:prSet>
      <dgm:spPr/>
    </dgm:pt>
    <dgm:pt modelId="{2ABA497C-1BFF-4445-8BD9-CB419EEC8042}" type="pres">
      <dgm:prSet presAssocID="{DF567733-2045-428C-8920-4659C8770649}" presName="rootComposite" presStyleCnt="0"/>
      <dgm:spPr/>
    </dgm:pt>
    <dgm:pt modelId="{9C0B3466-4DA5-4537-91D5-479AEA65AEE1}" type="pres">
      <dgm:prSet presAssocID="{DF567733-2045-428C-8920-4659C8770649}" presName="rootText" presStyleLbl="node4" presStyleIdx="2" presStyleCnt="3">
        <dgm:presLayoutVars>
          <dgm:chPref val="3"/>
        </dgm:presLayoutVars>
      </dgm:prSet>
      <dgm:spPr/>
      <dgm:t>
        <a:bodyPr/>
        <a:lstStyle/>
        <a:p>
          <a:endParaRPr lang="en-US"/>
        </a:p>
      </dgm:t>
    </dgm:pt>
    <dgm:pt modelId="{E6DE5471-73AC-429A-B5AC-E28C6EE557C5}" type="pres">
      <dgm:prSet presAssocID="{DF567733-2045-428C-8920-4659C8770649}" presName="rootConnector" presStyleLbl="node4" presStyleIdx="2" presStyleCnt="3"/>
      <dgm:spPr/>
      <dgm:t>
        <a:bodyPr/>
        <a:lstStyle/>
        <a:p>
          <a:endParaRPr lang="en-US"/>
        </a:p>
      </dgm:t>
    </dgm:pt>
    <dgm:pt modelId="{91BD1B05-0862-4B17-8514-F23A8FE25EAF}" type="pres">
      <dgm:prSet presAssocID="{DF567733-2045-428C-8920-4659C8770649}" presName="hierChild4" presStyleCnt="0"/>
      <dgm:spPr/>
    </dgm:pt>
    <dgm:pt modelId="{AD693F53-7D64-4425-9386-9D88AFAC76F6}" type="pres">
      <dgm:prSet presAssocID="{DF567733-2045-428C-8920-4659C8770649}" presName="hierChild5" presStyleCnt="0"/>
      <dgm:spPr/>
    </dgm:pt>
    <dgm:pt modelId="{010E80E4-7C12-409E-B945-0ABA3C28A0F4}" type="pres">
      <dgm:prSet presAssocID="{E367529D-D884-40CC-9D9A-38887288636E}" presName="hierChild5" presStyleCnt="0"/>
      <dgm:spPr/>
    </dgm:pt>
    <dgm:pt modelId="{BCB970BC-8FC2-4D70-9AB1-1B0A35FBCBF8}" type="pres">
      <dgm:prSet presAssocID="{58D33CB8-AAA2-49CE-BDAE-30ADC8CBFE2E}" presName="hierChild5" presStyleCnt="0"/>
      <dgm:spPr/>
    </dgm:pt>
    <dgm:pt modelId="{E613FDCA-C700-4A02-A5BC-7DD051384669}" type="pres">
      <dgm:prSet presAssocID="{A2DDC702-3F25-44FF-9B1D-1B95843AC1DB}" presName="hierChild3" presStyleCnt="0"/>
      <dgm:spPr/>
    </dgm:pt>
  </dgm:ptLst>
  <dgm:cxnLst>
    <dgm:cxn modelId="{2628553D-6E30-4525-B5F0-FED2327A73E2}" type="presOf" srcId="{C790CB23-2A32-4C35-93A4-C0A10E9DF564}" destId="{DBBF1C03-9D70-4AD4-BFA4-B80AF96C40FE}" srcOrd="0" destOrd="0" presId="urn:microsoft.com/office/officeart/2005/8/layout/orgChart1"/>
    <dgm:cxn modelId="{621C4504-44C6-499C-B6BD-48A0ED215E94}" srcId="{E367529D-D884-40CC-9D9A-38887288636E}" destId="{49F847D8-F5F6-4B09-B7A3-B8A95875B396}" srcOrd="1" destOrd="0" parTransId="{9F9DCD65-6AEA-4CC5-9035-3F1597AB3782}" sibTransId="{13A4DC90-CF24-4D57-9E18-61F72331430C}"/>
    <dgm:cxn modelId="{F0D4C9F1-6119-4366-BE0C-7E7E2B7D3A15}" type="presOf" srcId="{E097B668-3315-4421-A615-DE7698E06188}" destId="{B0754753-2373-40D8-AE54-45E963E3C677}" srcOrd="1" destOrd="0" presId="urn:microsoft.com/office/officeart/2005/8/layout/orgChart1"/>
    <dgm:cxn modelId="{7B73395C-0834-456C-A894-293E5A8F7763}" type="presOf" srcId="{49F847D8-F5F6-4B09-B7A3-B8A95875B396}" destId="{9E95A4A9-E752-4448-9122-F65A0C52275E}" srcOrd="0" destOrd="0" presId="urn:microsoft.com/office/officeart/2005/8/layout/orgChart1"/>
    <dgm:cxn modelId="{E9347347-ACC1-4BFE-A022-B82D3584127B}" type="presOf" srcId="{49F847D8-F5F6-4B09-B7A3-B8A95875B396}" destId="{A10E79E1-4B7D-4654-A868-EEC6B0950F25}" srcOrd="1" destOrd="0" presId="urn:microsoft.com/office/officeart/2005/8/layout/orgChart1"/>
    <dgm:cxn modelId="{BD400C3D-5261-4875-8E08-5CA4441A47EE}" type="presOf" srcId="{A2DDC702-3F25-44FF-9B1D-1B95843AC1DB}" destId="{511BC30C-B670-4048-ACAC-C667392AC4FF}" srcOrd="1" destOrd="0" presId="urn:microsoft.com/office/officeart/2005/8/layout/orgChart1"/>
    <dgm:cxn modelId="{52ACA16B-DF8C-42F2-9920-57DEC20B87E3}" srcId="{E367529D-D884-40CC-9D9A-38887288636E}" destId="{E097B668-3315-4421-A615-DE7698E06188}" srcOrd="0" destOrd="0" parTransId="{EBD1582C-7A56-424E-8DD2-30D6A0DB8367}" sibTransId="{2B7B0E81-3D2B-40AE-AADA-BB65E84BE33D}"/>
    <dgm:cxn modelId="{DB6463E5-E24F-4FB9-8D3F-666421E3E4DF}" type="presOf" srcId="{EBD1582C-7A56-424E-8DD2-30D6A0DB8367}" destId="{67C683BF-7D38-418F-8492-5B7BE838D38B}" srcOrd="0" destOrd="0" presId="urn:microsoft.com/office/officeart/2005/8/layout/orgChart1"/>
    <dgm:cxn modelId="{09F013A9-FADF-4C9E-B205-21ED3D7BB5F7}" srcId="{A2DDC702-3F25-44FF-9B1D-1B95843AC1DB}" destId="{58D33CB8-AAA2-49CE-BDAE-30ADC8CBFE2E}" srcOrd="0" destOrd="0" parTransId="{A40FE104-E091-4340-B1A2-EC166DCFE482}" sibTransId="{89AA098F-7AF0-45C0-95F6-51213C89C989}"/>
    <dgm:cxn modelId="{8031C874-B4B1-4A56-9487-6D5EDEAA2C40}" type="presOf" srcId="{DF567733-2045-428C-8920-4659C8770649}" destId="{E6DE5471-73AC-429A-B5AC-E28C6EE557C5}" srcOrd="1" destOrd="0" presId="urn:microsoft.com/office/officeart/2005/8/layout/orgChart1"/>
    <dgm:cxn modelId="{48155011-9301-4BD2-B8A9-57A296C71A23}" type="presOf" srcId="{58D33CB8-AAA2-49CE-BDAE-30ADC8CBFE2E}" destId="{447FD218-A3CF-4D28-BA64-F07B3206A926}" srcOrd="0" destOrd="0" presId="urn:microsoft.com/office/officeart/2005/8/layout/orgChart1"/>
    <dgm:cxn modelId="{2035502A-ABEE-41F9-8FDE-4DCE285513F7}" type="presOf" srcId="{E367529D-D884-40CC-9D9A-38887288636E}" destId="{67DB3399-2B0D-47B5-81E2-8DACE38F14A3}" srcOrd="0" destOrd="0" presId="urn:microsoft.com/office/officeart/2005/8/layout/orgChart1"/>
    <dgm:cxn modelId="{33865E0D-A1B4-44C2-BE23-02DF934BF2FB}" type="presOf" srcId="{E367529D-D884-40CC-9D9A-38887288636E}" destId="{B46CF4A0-F123-453E-8F01-AF7C436F2298}" srcOrd="1" destOrd="0" presId="urn:microsoft.com/office/officeart/2005/8/layout/orgChart1"/>
    <dgm:cxn modelId="{9618EDA8-5FDF-4E9B-885C-B372B0A0FF49}" srcId="{E367529D-D884-40CC-9D9A-38887288636E}" destId="{DF567733-2045-428C-8920-4659C8770649}" srcOrd="2" destOrd="0" parTransId="{A3C52311-5F2F-438A-855A-49C9D6965C58}" sibTransId="{74A5AA9B-5226-4A39-ABDB-C78D3F5EFAE5}"/>
    <dgm:cxn modelId="{B1807EDF-1C29-4434-B552-8107B0771969}" srcId="{739BB9EA-049C-4F24-9830-9C04A5B4F71E}" destId="{A2DDC702-3F25-44FF-9B1D-1B95843AC1DB}" srcOrd="0" destOrd="0" parTransId="{8A4372FD-4DE1-450B-895F-BBFC0CC7E8EB}" sibTransId="{97A02535-7B98-47A7-A0DA-450700FAA99A}"/>
    <dgm:cxn modelId="{5E375C36-3AC8-41EC-9687-E7BF0339FE38}" type="presOf" srcId="{A2DDC702-3F25-44FF-9B1D-1B95843AC1DB}" destId="{DB3B660D-9A9D-4746-B98C-E524E30388B7}" srcOrd="0" destOrd="0" presId="urn:microsoft.com/office/officeart/2005/8/layout/orgChart1"/>
    <dgm:cxn modelId="{86B39451-63B2-4D10-8B33-F132E85761C9}" type="presOf" srcId="{9F9DCD65-6AEA-4CC5-9035-3F1597AB3782}" destId="{902BB37F-3A90-4F23-A3D3-786301A4A41B}" srcOrd="0" destOrd="0" presId="urn:microsoft.com/office/officeart/2005/8/layout/orgChart1"/>
    <dgm:cxn modelId="{16C51B53-3EBE-42C5-8CBE-FF4BA1829909}" type="presOf" srcId="{58D33CB8-AAA2-49CE-BDAE-30ADC8CBFE2E}" destId="{B714C688-F5A9-42FE-A903-AB6E5E2E9DD7}" srcOrd="1" destOrd="0" presId="urn:microsoft.com/office/officeart/2005/8/layout/orgChart1"/>
    <dgm:cxn modelId="{E45A8294-1AFB-407D-8C07-3873F28BD68B}" type="presOf" srcId="{739BB9EA-049C-4F24-9830-9C04A5B4F71E}" destId="{6339CC5F-CC30-4C4D-BAAF-7F2DD1397018}" srcOrd="0" destOrd="0" presId="urn:microsoft.com/office/officeart/2005/8/layout/orgChart1"/>
    <dgm:cxn modelId="{FDDB7B69-8AAE-4B11-BD02-476311758104}" type="presOf" srcId="{A40FE104-E091-4340-B1A2-EC166DCFE482}" destId="{0165386E-B490-4D80-8654-FAA31887854F}" srcOrd="0" destOrd="0" presId="urn:microsoft.com/office/officeart/2005/8/layout/orgChart1"/>
    <dgm:cxn modelId="{A28239FF-20AA-4F6F-ACCA-50A4D8442A42}" srcId="{58D33CB8-AAA2-49CE-BDAE-30ADC8CBFE2E}" destId="{E367529D-D884-40CC-9D9A-38887288636E}" srcOrd="0" destOrd="0" parTransId="{C790CB23-2A32-4C35-93A4-C0A10E9DF564}" sibTransId="{6ABF2F36-5F6F-42D8-B984-7DC18DDF9AA2}"/>
    <dgm:cxn modelId="{AE1F6252-08A1-4304-BDE1-36C855391D91}" type="presOf" srcId="{E097B668-3315-4421-A615-DE7698E06188}" destId="{0C649797-5BE0-44B7-B2DB-557650DF032C}" srcOrd="0" destOrd="0" presId="urn:microsoft.com/office/officeart/2005/8/layout/orgChart1"/>
    <dgm:cxn modelId="{FC9C0C5A-CB29-41BC-A23D-6C0F0A2555BF}" type="presOf" srcId="{DF567733-2045-428C-8920-4659C8770649}" destId="{9C0B3466-4DA5-4537-91D5-479AEA65AEE1}" srcOrd="0" destOrd="0" presId="urn:microsoft.com/office/officeart/2005/8/layout/orgChart1"/>
    <dgm:cxn modelId="{77B216D0-4BD9-44B8-A96C-237F05537EB0}" type="presOf" srcId="{A3C52311-5F2F-438A-855A-49C9D6965C58}" destId="{4A1A8C41-954C-4BA3-A993-2FF09336B173}" srcOrd="0" destOrd="0" presId="urn:microsoft.com/office/officeart/2005/8/layout/orgChart1"/>
    <dgm:cxn modelId="{0D27B9B2-F666-45F5-904D-1CCA7E4E4DB0}" type="presParOf" srcId="{6339CC5F-CC30-4C4D-BAAF-7F2DD1397018}" destId="{5356C7A4-EC67-4902-B995-2B6E971C9385}" srcOrd="0" destOrd="0" presId="urn:microsoft.com/office/officeart/2005/8/layout/orgChart1"/>
    <dgm:cxn modelId="{F4C3D460-89F6-4A63-A867-B930D47AE788}" type="presParOf" srcId="{5356C7A4-EC67-4902-B995-2B6E971C9385}" destId="{83FD5E6F-4B3A-4A3F-B645-43270250F7E5}" srcOrd="0" destOrd="0" presId="urn:microsoft.com/office/officeart/2005/8/layout/orgChart1"/>
    <dgm:cxn modelId="{35D7DEB5-FBFB-4CA1-8E1A-88F92D9D5E06}" type="presParOf" srcId="{83FD5E6F-4B3A-4A3F-B645-43270250F7E5}" destId="{DB3B660D-9A9D-4746-B98C-E524E30388B7}" srcOrd="0" destOrd="0" presId="urn:microsoft.com/office/officeart/2005/8/layout/orgChart1"/>
    <dgm:cxn modelId="{093B9D36-CF03-4C2C-8444-FC1A621C2643}" type="presParOf" srcId="{83FD5E6F-4B3A-4A3F-B645-43270250F7E5}" destId="{511BC30C-B670-4048-ACAC-C667392AC4FF}" srcOrd="1" destOrd="0" presId="urn:microsoft.com/office/officeart/2005/8/layout/orgChart1"/>
    <dgm:cxn modelId="{1D821120-9CE3-4236-9169-8B2128921A9A}" type="presParOf" srcId="{5356C7A4-EC67-4902-B995-2B6E971C9385}" destId="{D51EDEBB-6413-4548-A1F2-74D2F2EC8678}" srcOrd="1" destOrd="0" presId="urn:microsoft.com/office/officeart/2005/8/layout/orgChart1"/>
    <dgm:cxn modelId="{80E5CBB7-EB4E-4CC5-BDD7-847E18BA2E73}" type="presParOf" srcId="{D51EDEBB-6413-4548-A1F2-74D2F2EC8678}" destId="{0165386E-B490-4D80-8654-FAA31887854F}" srcOrd="0" destOrd="0" presId="urn:microsoft.com/office/officeart/2005/8/layout/orgChart1"/>
    <dgm:cxn modelId="{94683E75-F223-4404-A1CF-D14D438E6DAC}" type="presParOf" srcId="{D51EDEBB-6413-4548-A1F2-74D2F2EC8678}" destId="{58CD4CB5-06C7-43A4-85CF-EA12DA266DDB}" srcOrd="1" destOrd="0" presId="urn:microsoft.com/office/officeart/2005/8/layout/orgChart1"/>
    <dgm:cxn modelId="{118C944E-E6FF-4402-902C-591AE176B0D2}" type="presParOf" srcId="{58CD4CB5-06C7-43A4-85CF-EA12DA266DDB}" destId="{91D6E2A9-CD4E-4AF9-9F12-93A811618655}" srcOrd="0" destOrd="0" presId="urn:microsoft.com/office/officeart/2005/8/layout/orgChart1"/>
    <dgm:cxn modelId="{E78A8355-30B4-42F6-8649-3B6EE3D4FFAA}" type="presParOf" srcId="{91D6E2A9-CD4E-4AF9-9F12-93A811618655}" destId="{447FD218-A3CF-4D28-BA64-F07B3206A926}" srcOrd="0" destOrd="0" presId="urn:microsoft.com/office/officeart/2005/8/layout/orgChart1"/>
    <dgm:cxn modelId="{78273D9D-1238-402C-82EB-97460F39D2F4}" type="presParOf" srcId="{91D6E2A9-CD4E-4AF9-9F12-93A811618655}" destId="{B714C688-F5A9-42FE-A903-AB6E5E2E9DD7}" srcOrd="1" destOrd="0" presId="urn:microsoft.com/office/officeart/2005/8/layout/orgChart1"/>
    <dgm:cxn modelId="{B812143E-22AC-44E6-94E8-9824158DE985}" type="presParOf" srcId="{58CD4CB5-06C7-43A4-85CF-EA12DA266DDB}" destId="{A930400D-05CA-4309-AD89-42C003B0B220}" srcOrd="1" destOrd="0" presId="urn:microsoft.com/office/officeart/2005/8/layout/orgChart1"/>
    <dgm:cxn modelId="{934B4C78-A35E-444F-B454-DBD36430C41F}" type="presParOf" srcId="{A930400D-05CA-4309-AD89-42C003B0B220}" destId="{DBBF1C03-9D70-4AD4-BFA4-B80AF96C40FE}" srcOrd="0" destOrd="0" presId="urn:microsoft.com/office/officeart/2005/8/layout/orgChart1"/>
    <dgm:cxn modelId="{A1AB80CD-47F8-4C5E-B386-71351136DF29}" type="presParOf" srcId="{A930400D-05CA-4309-AD89-42C003B0B220}" destId="{C5B721AC-4024-4D03-887F-CD624BC9E986}" srcOrd="1" destOrd="0" presId="urn:microsoft.com/office/officeart/2005/8/layout/orgChart1"/>
    <dgm:cxn modelId="{32490FD3-66E1-4A92-8A8C-DCD8A72B34A7}" type="presParOf" srcId="{C5B721AC-4024-4D03-887F-CD624BC9E986}" destId="{063A44A4-A990-44B3-B876-58C7C2DB292F}" srcOrd="0" destOrd="0" presId="urn:microsoft.com/office/officeart/2005/8/layout/orgChart1"/>
    <dgm:cxn modelId="{CA871C4F-B3B1-462C-9197-700462999C9D}" type="presParOf" srcId="{063A44A4-A990-44B3-B876-58C7C2DB292F}" destId="{67DB3399-2B0D-47B5-81E2-8DACE38F14A3}" srcOrd="0" destOrd="0" presId="urn:microsoft.com/office/officeart/2005/8/layout/orgChart1"/>
    <dgm:cxn modelId="{9BE23821-EFCE-45E6-A61C-7CF2D46B38EE}" type="presParOf" srcId="{063A44A4-A990-44B3-B876-58C7C2DB292F}" destId="{B46CF4A0-F123-453E-8F01-AF7C436F2298}" srcOrd="1" destOrd="0" presId="urn:microsoft.com/office/officeart/2005/8/layout/orgChart1"/>
    <dgm:cxn modelId="{5E803744-37DD-486D-BC3C-5A6A21B01E99}" type="presParOf" srcId="{C5B721AC-4024-4D03-887F-CD624BC9E986}" destId="{4925433A-8FF6-4FDC-8A4B-B57324ED61B7}" srcOrd="1" destOrd="0" presId="urn:microsoft.com/office/officeart/2005/8/layout/orgChart1"/>
    <dgm:cxn modelId="{A770FDE0-8B94-44F0-8405-874493512342}" type="presParOf" srcId="{4925433A-8FF6-4FDC-8A4B-B57324ED61B7}" destId="{67C683BF-7D38-418F-8492-5B7BE838D38B}" srcOrd="0" destOrd="0" presId="urn:microsoft.com/office/officeart/2005/8/layout/orgChart1"/>
    <dgm:cxn modelId="{A679BB0F-9A76-4E4B-B055-F3610379FB4C}" type="presParOf" srcId="{4925433A-8FF6-4FDC-8A4B-B57324ED61B7}" destId="{D8DEA295-C210-4CA5-A810-BD90BE07058D}" srcOrd="1" destOrd="0" presId="urn:microsoft.com/office/officeart/2005/8/layout/orgChart1"/>
    <dgm:cxn modelId="{E6D806DE-3ECA-45B9-A2D7-18F5108383E6}" type="presParOf" srcId="{D8DEA295-C210-4CA5-A810-BD90BE07058D}" destId="{233C4B0C-85B4-4D1F-B2C6-5E0568713697}" srcOrd="0" destOrd="0" presId="urn:microsoft.com/office/officeart/2005/8/layout/orgChart1"/>
    <dgm:cxn modelId="{D38CF2A0-A423-44B1-A20D-EAD590767D16}" type="presParOf" srcId="{233C4B0C-85B4-4D1F-B2C6-5E0568713697}" destId="{0C649797-5BE0-44B7-B2DB-557650DF032C}" srcOrd="0" destOrd="0" presId="urn:microsoft.com/office/officeart/2005/8/layout/orgChart1"/>
    <dgm:cxn modelId="{AD23E079-ECA7-42FF-B14A-7456224A10C4}" type="presParOf" srcId="{233C4B0C-85B4-4D1F-B2C6-5E0568713697}" destId="{B0754753-2373-40D8-AE54-45E963E3C677}" srcOrd="1" destOrd="0" presId="urn:microsoft.com/office/officeart/2005/8/layout/orgChart1"/>
    <dgm:cxn modelId="{14E0A541-6709-4AFE-AA89-BFB4394FD44D}" type="presParOf" srcId="{D8DEA295-C210-4CA5-A810-BD90BE07058D}" destId="{29ACA50E-64CB-43E7-93B8-4EC92064847D}" srcOrd="1" destOrd="0" presId="urn:microsoft.com/office/officeart/2005/8/layout/orgChart1"/>
    <dgm:cxn modelId="{44A5BA11-ED10-44BE-A57F-44D88676424E}" type="presParOf" srcId="{D8DEA295-C210-4CA5-A810-BD90BE07058D}" destId="{780E0E3C-B6FA-410B-97E4-73CC9013B0B1}" srcOrd="2" destOrd="0" presId="urn:microsoft.com/office/officeart/2005/8/layout/orgChart1"/>
    <dgm:cxn modelId="{5BB524E7-5EDC-4219-A805-1333EDC4744D}" type="presParOf" srcId="{4925433A-8FF6-4FDC-8A4B-B57324ED61B7}" destId="{902BB37F-3A90-4F23-A3D3-786301A4A41B}" srcOrd="2" destOrd="0" presId="urn:microsoft.com/office/officeart/2005/8/layout/orgChart1"/>
    <dgm:cxn modelId="{B3514866-E090-4CFE-BE7F-09BE3545A641}" type="presParOf" srcId="{4925433A-8FF6-4FDC-8A4B-B57324ED61B7}" destId="{50505FDC-D475-4E1C-AB57-1847912527D1}" srcOrd="3" destOrd="0" presId="urn:microsoft.com/office/officeart/2005/8/layout/orgChart1"/>
    <dgm:cxn modelId="{B0EC3ABE-5B02-499B-873F-7C19173AAE92}" type="presParOf" srcId="{50505FDC-D475-4E1C-AB57-1847912527D1}" destId="{55086E36-A371-4934-8E71-8C49D6A57B25}" srcOrd="0" destOrd="0" presId="urn:microsoft.com/office/officeart/2005/8/layout/orgChart1"/>
    <dgm:cxn modelId="{12A83AE0-0A0A-4772-B7BC-21F8EE023603}" type="presParOf" srcId="{55086E36-A371-4934-8E71-8C49D6A57B25}" destId="{9E95A4A9-E752-4448-9122-F65A0C52275E}" srcOrd="0" destOrd="0" presId="urn:microsoft.com/office/officeart/2005/8/layout/orgChart1"/>
    <dgm:cxn modelId="{DE2D9DFD-0DD3-428F-901F-450F1F4B7E12}" type="presParOf" srcId="{55086E36-A371-4934-8E71-8C49D6A57B25}" destId="{A10E79E1-4B7D-4654-A868-EEC6B0950F25}" srcOrd="1" destOrd="0" presId="urn:microsoft.com/office/officeart/2005/8/layout/orgChart1"/>
    <dgm:cxn modelId="{E13C4F39-EF15-4D35-A9BF-19E43ABFC699}" type="presParOf" srcId="{50505FDC-D475-4E1C-AB57-1847912527D1}" destId="{7869CF26-D63B-4D10-9841-F14BFD8F231F}" srcOrd="1" destOrd="0" presId="urn:microsoft.com/office/officeart/2005/8/layout/orgChart1"/>
    <dgm:cxn modelId="{8D3C07A8-9361-46FD-AB5D-36178751F9E0}" type="presParOf" srcId="{50505FDC-D475-4E1C-AB57-1847912527D1}" destId="{86EFCB82-F744-4466-AA71-E82CE59A3846}" srcOrd="2" destOrd="0" presId="urn:microsoft.com/office/officeart/2005/8/layout/orgChart1"/>
    <dgm:cxn modelId="{9FE118BA-D074-4C63-BAC6-3145F2A01D80}" type="presParOf" srcId="{4925433A-8FF6-4FDC-8A4B-B57324ED61B7}" destId="{4A1A8C41-954C-4BA3-A993-2FF09336B173}" srcOrd="4" destOrd="0" presId="urn:microsoft.com/office/officeart/2005/8/layout/orgChart1"/>
    <dgm:cxn modelId="{6F0A82BC-0C70-49F7-8D68-632F2E440A05}" type="presParOf" srcId="{4925433A-8FF6-4FDC-8A4B-B57324ED61B7}" destId="{70181B98-8932-46E8-80D6-1814776BF840}" srcOrd="5" destOrd="0" presId="urn:microsoft.com/office/officeart/2005/8/layout/orgChart1"/>
    <dgm:cxn modelId="{9741277E-8EC6-46C5-BCBB-3203BE368FD7}" type="presParOf" srcId="{70181B98-8932-46E8-80D6-1814776BF840}" destId="{2ABA497C-1BFF-4445-8BD9-CB419EEC8042}" srcOrd="0" destOrd="0" presId="urn:microsoft.com/office/officeart/2005/8/layout/orgChart1"/>
    <dgm:cxn modelId="{08D62B21-FB47-4F3A-AD09-277D9B84B5A4}" type="presParOf" srcId="{2ABA497C-1BFF-4445-8BD9-CB419EEC8042}" destId="{9C0B3466-4DA5-4537-91D5-479AEA65AEE1}" srcOrd="0" destOrd="0" presId="urn:microsoft.com/office/officeart/2005/8/layout/orgChart1"/>
    <dgm:cxn modelId="{608B141F-0191-4D84-B796-22790EA2DBD7}" type="presParOf" srcId="{2ABA497C-1BFF-4445-8BD9-CB419EEC8042}" destId="{E6DE5471-73AC-429A-B5AC-E28C6EE557C5}" srcOrd="1" destOrd="0" presId="urn:microsoft.com/office/officeart/2005/8/layout/orgChart1"/>
    <dgm:cxn modelId="{9CA33240-EE3C-4F12-B7C7-A40A447C9EF5}" type="presParOf" srcId="{70181B98-8932-46E8-80D6-1814776BF840}" destId="{91BD1B05-0862-4B17-8514-F23A8FE25EAF}" srcOrd="1" destOrd="0" presId="urn:microsoft.com/office/officeart/2005/8/layout/orgChart1"/>
    <dgm:cxn modelId="{57654F1E-EA30-4AC3-A459-F95582AB03B5}" type="presParOf" srcId="{70181B98-8932-46E8-80D6-1814776BF840}" destId="{AD693F53-7D64-4425-9386-9D88AFAC76F6}" srcOrd="2" destOrd="0" presId="urn:microsoft.com/office/officeart/2005/8/layout/orgChart1"/>
    <dgm:cxn modelId="{4544BAA0-EDEE-4254-B386-9356A8843B6B}" type="presParOf" srcId="{C5B721AC-4024-4D03-887F-CD624BC9E986}" destId="{010E80E4-7C12-409E-B945-0ABA3C28A0F4}" srcOrd="2" destOrd="0" presId="urn:microsoft.com/office/officeart/2005/8/layout/orgChart1"/>
    <dgm:cxn modelId="{344D117F-3572-47E8-9907-13B8914ABA6B}" type="presParOf" srcId="{58CD4CB5-06C7-43A4-85CF-EA12DA266DDB}" destId="{BCB970BC-8FC2-4D70-9AB1-1B0A35FBCBF8}" srcOrd="2" destOrd="0" presId="urn:microsoft.com/office/officeart/2005/8/layout/orgChart1"/>
    <dgm:cxn modelId="{08194A78-DF26-45B5-B952-59C69AC1E9E2}" type="presParOf" srcId="{5356C7A4-EC67-4902-B995-2B6E971C9385}" destId="{E613FDCA-C700-4A02-A5BC-7DD051384669}" srcOrd="2" destOrd="0" presId="urn:microsoft.com/office/officeart/2005/8/layout/orgChar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A8C41-954C-4BA3-A993-2FF09336B173}">
      <dsp:nvSpPr>
        <dsp:cNvPr id="0" name=""/>
        <dsp:cNvSpPr/>
      </dsp:nvSpPr>
      <dsp:spPr>
        <a:xfrm>
          <a:off x="2777098" y="3408851"/>
          <a:ext cx="1964817" cy="341001"/>
        </a:xfrm>
        <a:custGeom>
          <a:avLst/>
          <a:gdLst/>
          <a:ahLst/>
          <a:cxnLst/>
          <a:rect l="0" t="0" r="0" b="0"/>
          <a:pathLst>
            <a:path>
              <a:moveTo>
                <a:pt x="0" y="0"/>
              </a:moveTo>
              <a:lnTo>
                <a:pt x="0" y="170500"/>
              </a:lnTo>
              <a:lnTo>
                <a:pt x="1964817" y="170500"/>
              </a:lnTo>
              <a:lnTo>
                <a:pt x="1964817" y="34100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2BB37F-3A90-4F23-A3D3-786301A4A41B}">
      <dsp:nvSpPr>
        <dsp:cNvPr id="0" name=""/>
        <dsp:cNvSpPr/>
      </dsp:nvSpPr>
      <dsp:spPr>
        <a:xfrm>
          <a:off x="2731378" y="3408851"/>
          <a:ext cx="91440" cy="341001"/>
        </a:xfrm>
        <a:custGeom>
          <a:avLst/>
          <a:gdLst/>
          <a:ahLst/>
          <a:cxnLst/>
          <a:rect l="0" t="0" r="0" b="0"/>
          <a:pathLst>
            <a:path>
              <a:moveTo>
                <a:pt x="45720" y="0"/>
              </a:moveTo>
              <a:lnTo>
                <a:pt x="45720" y="34100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7C683BF-7D38-418F-8492-5B7BE838D38B}">
      <dsp:nvSpPr>
        <dsp:cNvPr id="0" name=""/>
        <dsp:cNvSpPr/>
      </dsp:nvSpPr>
      <dsp:spPr>
        <a:xfrm>
          <a:off x="812280" y="3408851"/>
          <a:ext cx="1964817" cy="341001"/>
        </a:xfrm>
        <a:custGeom>
          <a:avLst/>
          <a:gdLst/>
          <a:ahLst/>
          <a:cxnLst/>
          <a:rect l="0" t="0" r="0" b="0"/>
          <a:pathLst>
            <a:path>
              <a:moveTo>
                <a:pt x="1964817" y="0"/>
              </a:moveTo>
              <a:lnTo>
                <a:pt x="1964817" y="170500"/>
              </a:lnTo>
              <a:lnTo>
                <a:pt x="0" y="170500"/>
              </a:lnTo>
              <a:lnTo>
                <a:pt x="0" y="34100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BBF1C03-9D70-4AD4-BFA4-B80AF96C40FE}">
      <dsp:nvSpPr>
        <dsp:cNvPr id="0" name=""/>
        <dsp:cNvSpPr/>
      </dsp:nvSpPr>
      <dsp:spPr>
        <a:xfrm>
          <a:off x="2731378" y="2255941"/>
          <a:ext cx="91440" cy="341001"/>
        </a:xfrm>
        <a:custGeom>
          <a:avLst/>
          <a:gdLst/>
          <a:ahLst/>
          <a:cxnLst/>
          <a:rect l="0" t="0" r="0" b="0"/>
          <a:pathLst>
            <a:path>
              <a:moveTo>
                <a:pt x="45720" y="0"/>
              </a:moveTo>
              <a:lnTo>
                <a:pt x="45720" y="34100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65386E-B490-4D80-8654-FAA31887854F}">
      <dsp:nvSpPr>
        <dsp:cNvPr id="0" name=""/>
        <dsp:cNvSpPr/>
      </dsp:nvSpPr>
      <dsp:spPr>
        <a:xfrm>
          <a:off x="2731378" y="1103032"/>
          <a:ext cx="91440" cy="341001"/>
        </a:xfrm>
        <a:custGeom>
          <a:avLst/>
          <a:gdLst/>
          <a:ahLst/>
          <a:cxnLst/>
          <a:rect l="0" t="0" r="0" b="0"/>
          <a:pathLst>
            <a:path>
              <a:moveTo>
                <a:pt x="45720" y="0"/>
              </a:moveTo>
              <a:lnTo>
                <a:pt x="45720" y="34100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B3B660D-9A9D-4746-B98C-E524E30388B7}">
      <dsp:nvSpPr>
        <dsp:cNvPr id="0" name=""/>
        <dsp:cNvSpPr/>
      </dsp:nvSpPr>
      <dsp:spPr>
        <a:xfrm>
          <a:off x="1965190" y="291124"/>
          <a:ext cx="1623816" cy="8119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Main Window</a:t>
          </a:r>
          <a:endParaRPr lang="en-US" sz="1800" kern="1200" dirty="0"/>
        </a:p>
      </dsp:txBody>
      <dsp:txXfrm>
        <a:off x="1965190" y="291124"/>
        <a:ext cx="1623816" cy="811908"/>
      </dsp:txXfrm>
    </dsp:sp>
    <dsp:sp modelId="{447FD218-A3CF-4D28-BA64-F07B3206A926}">
      <dsp:nvSpPr>
        <dsp:cNvPr id="0" name=""/>
        <dsp:cNvSpPr/>
      </dsp:nvSpPr>
      <dsp:spPr>
        <a:xfrm>
          <a:off x="1965190" y="1444033"/>
          <a:ext cx="1623816" cy="8119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Scrolling Area</a:t>
          </a:r>
          <a:endParaRPr lang="en-US" sz="1800" kern="1200" dirty="0"/>
        </a:p>
      </dsp:txBody>
      <dsp:txXfrm>
        <a:off x="1965190" y="1444033"/>
        <a:ext cx="1623816" cy="811908"/>
      </dsp:txXfrm>
    </dsp:sp>
    <dsp:sp modelId="{67DB3399-2B0D-47B5-81E2-8DACE38F14A3}">
      <dsp:nvSpPr>
        <dsp:cNvPr id="0" name=""/>
        <dsp:cNvSpPr/>
      </dsp:nvSpPr>
      <dsp:spPr>
        <a:xfrm>
          <a:off x="1965190" y="2596943"/>
          <a:ext cx="1623816" cy="8119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Channel Frame/Container</a:t>
          </a:r>
          <a:endParaRPr lang="en-US" sz="1800" kern="1200" dirty="0"/>
        </a:p>
      </dsp:txBody>
      <dsp:txXfrm>
        <a:off x="1965190" y="2596943"/>
        <a:ext cx="1623816" cy="811908"/>
      </dsp:txXfrm>
    </dsp:sp>
    <dsp:sp modelId="{0C649797-5BE0-44B7-B2DB-557650DF032C}">
      <dsp:nvSpPr>
        <dsp:cNvPr id="0" name=""/>
        <dsp:cNvSpPr/>
      </dsp:nvSpPr>
      <dsp:spPr>
        <a:xfrm>
          <a:off x="372" y="3749852"/>
          <a:ext cx="1623816" cy="8119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Waveform Plot</a:t>
          </a:r>
          <a:endParaRPr lang="en-US" sz="1800" kern="1200" dirty="0"/>
        </a:p>
      </dsp:txBody>
      <dsp:txXfrm>
        <a:off x="372" y="3749852"/>
        <a:ext cx="1623816" cy="811908"/>
      </dsp:txXfrm>
    </dsp:sp>
    <dsp:sp modelId="{9E95A4A9-E752-4448-9122-F65A0C52275E}">
      <dsp:nvSpPr>
        <dsp:cNvPr id="0" name=""/>
        <dsp:cNvSpPr/>
      </dsp:nvSpPr>
      <dsp:spPr>
        <a:xfrm>
          <a:off x="1965190" y="3749852"/>
          <a:ext cx="1623816" cy="8119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Spectrogram Plot</a:t>
          </a:r>
          <a:endParaRPr lang="en-US" sz="1800" kern="1200" dirty="0"/>
        </a:p>
      </dsp:txBody>
      <dsp:txXfrm>
        <a:off x="1965190" y="3749852"/>
        <a:ext cx="1623816" cy="811908"/>
      </dsp:txXfrm>
    </dsp:sp>
    <dsp:sp modelId="{9C0B3466-4DA5-4537-91D5-479AEA65AEE1}">
      <dsp:nvSpPr>
        <dsp:cNvPr id="0" name=""/>
        <dsp:cNvSpPr/>
      </dsp:nvSpPr>
      <dsp:spPr>
        <a:xfrm>
          <a:off x="3930007" y="3749852"/>
          <a:ext cx="1623816" cy="8119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Energy Plot</a:t>
          </a:r>
          <a:endParaRPr lang="en-US" sz="1800" kern="1200" dirty="0"/>
        </a:p>
      </dsp:txBody>
      <dsp:txXfrm>
        <a:off x="3930007" y="3749852"/>
        <a:ext cx="1623816" cy="8119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12/1/16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smtClean="0"/>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smtClean="0"/>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12/1/16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12/1/16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12/1/16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smtClean="0"/>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smtClean="0"/>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12/1/16</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diagramData" Target="../diagrams/data1.xml"/><Relationship Id="rId12" Type="http://schemas.openxmlformats.org/officeDocument/2006/relationships/diagramLayout" Target="../diagrams/layout1.xml"/><Relationship Id="rId13" Type="http://schemas.openxmlformats.org/officeDocument/2006/relationships/diagramQuickStyle" Target="../diagrams/quickStyle1.xml"/><Relationship Id="rId14" Type="http://schemas.openxmlformats.org/officeDocument/2006/relationships/diagramColors" Target="../diagrams/colors1.xml"/><Relationship Id="rId15" Type="http://schemas.microsoft.com/office/2007/relationships/diagramDrawing" Target="../diagrams/drawing1.xml"/><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gif"/><Relationship Id="rId5" Type="http://schemas.openxmlformats.org/officeDocument/2006/relationships/image" Target="../media/image3.png"/><Relationship Id="rId6" Type="http://schemas.openxmlformats.org/officeDocument/2006/relationships/hyperlink" Target="http://www.persyst.com/" TargetMode="External"/><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737" y="343383"/>
            <a:ext cx="35582065" cy="2371269"/>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800" dirty="0" smtClean="0"/>
              <a:t>Enhanced </a:t>
            </a:r>
            <a:r>
              <a:rPr lang="en-US" sz="4800" dirty="0"/>
              <a:t>Visualizations for Improved Real-Time EEG </a:t>
            </a:r>
            <a:r>
              <a:rPr lang="en-US" sz="4800" dirty="0" smtClean="0"/>
              <a:t>Monitoring</a:t>
            </a:r>
            <a:endParaRPr lang="en-US" sz="4800" dirty="0"/>
          </a:p>
          <a:p>
            <a:pPr algn="ctr"/>
            <a:r>
              <a:rPr lang="en-US" sz="3200" dirty="0">
                <a:solidFill>
                  <a:schemeClr val="tx1"/>
                </a:solidFill>
              </a:rPr>
              <a:t>M. Thiess, E. </a:t>
            </a:r>
            <a:r>
              <a:rPr lang="en-US" sz="3200" dirty="0" err="1">
                <a:solidFill>
                  <a:schemeClr val="tx1"/>
                </a:solidFill>
              </a:rPr>
              <a:t>Krome</a:t>
            </a:r>
            <a:r>
              <a:rPr lang="en-US" sz="3200" dirty="0">
                <a:solidFill>
                  <a:schemeClr val="tx1"/>
                </a:solidFill>
              </a:rPr>
              <a:t>, M. </a:t>
            </a:r>
            <a:r>
              <a:rPr lang="en-US" sz="3200" dirty="0" err="1">
                <a:solidFill>
                  <a:schemeClr val="tx1"/>
                </a:solidFill>
              </a:rPr>
              <a:t>Golmohammadi</a:t>
            </a:r>
            <a:r>
              <a:rPr lang="en-US" sz="3200" dirty="0">
                <a:solidFill>
                  <a:schemeClr val="tx1"/>
                </a:solidFill>
              </a:rPr>
              <a:t>, Dr. I. Obeid and Dr. J. </a:t>
            </a:r>
            <a:r>
              <a:rPr lang="en-US" sz="3200" dirty="0" err="1" smtClean="0">
                <a:solidFill>
                  <a:schemeClr val="tx1"/>
                </a:solidFill>
              </a:rPr>
              <a:t>Picone</a:t>
            </a:r>
            <a:endParaRPr lang="en-US" sz="3200" dirty="0" smtClean="0">
              <a:solidFill>
                <a:schemeClr val="tx1"/>
              </a:solidFill>
            </a:endParaRPr>
          </a:p>
          <a:p>
            <a:pPr algn="ctr"/>
            <a:r>
              <a:rPr lang="en-US" sz="3200" dirty="0" smtClean="0">
                <a:solidFill>
                  <a:schemeClr val="tx1"/>
                </a:solidFill>
              </a:rPr>
              <a:t>The </a:t>
            </a:r>
            <a:r>
              <a:rPr lang="en-US" sz="3200" dirty="0">
                <a:solidFill>
                  <a:schemeClr val="tx1"/>
                </a:solidFill>
              </a:rPr>
              <a:t>Neural Engineering Data Consortium, Temple University</a:t>
            </a:r>
          </a:p>
        </p:txBody>
      </p:sp>
      <p:pic>
        <p:nvPicPr>
          <p:cNvPr id="5" name="Picture 4"/>
          <p:cNvPicPr>
            <a:picLocks noChangeAspect="1"/>
          </p:cNvPicPr>
          <p:nvPr/>
        </p:nvPicPr>
        <p:blipFill>
          <a:blip r:embed="rId3"/>
          <a:stretch>
            <a:fillRect/>
          </a:stretch>
        </p:blipFill>
        <p:spPr>
          <a:xfrm>
            <a:off x="536735" y="496336"/>
            <a:ext cx="5805867" cy="890157"/>
          </a:xfrm>
          <a:prstGeom prst="rect">
            <a:avLst/>
          </a:prstGeom>
        </p:spPr>
      </p:pic>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a:t>
            </a:r>
            <a:r>
              <a:rPr lang="en-US" sz="2800" b="1" dirty="0" smtClean="0">
                <a:solidFill>
                  <a:srgbClr val="B30738"/>
                </a:solidFill>
                <a:latin typeface="Arial" pitchFamily="34" charset="0"/>
                <a:cs typeface="Arial" pitchFamily="34" charset="0"/>
              </a:rPr>
              <a:t>University</a:t>
            </a:r>
            <a:endParaRPr lang="en-US" sz="2800" b="1" dirty="0">
              <a:solidFill>
                <a:srgbClr val="B30738"/>
              </a:solidFill>
              <a:latin typeface="Arial" pitchFamily="34" charset="0"/>
              <a:cs typeface="Arial" pitchFamily="34" charset="0"/>
            </a:endParaRP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www.isip.piconepress.com</a:t>
            </a:r>
            <a:endParaRPr lang="en-US" sz="3200" i="1" dirty="0">
              <a:solidFill>
                <a:srgbClr val="000000"/>
              </a:solidFill>
              <a:latin typeface="Monotype Corsiva"/>
              <a:cs typeface="Monotype Corsiva"/>
            </a:endParaRPr>
          </a:p>
        </p:txBody>
      </p:sp>
      <p:grpSp>
        <p:nvGrpSpPr>
          <p:cNvPr id="10" name="Group 9"/>
          <p:cNvGrpSpPr/>
          <p:nvPr/>
        </p:nvGrpSpPr>
        <p:grpSpPr>
          <a:xfrm>
            <a:off x="421002" y="3071836"/>
            <a:ext cx="8613268" cy="23877565"/>
            <a:chOff x="421002" y="3071836"/>
            <a:chExt cx="8613268" cy="23877565"/>
          </a:xfrm>
        </p:grpSpPr>
        <p:sp>
          <p:nvSpPr>
            <p:cNvPr id="38" name="Text Box 7"/>
            <p:cNvSpPr txBox="1">
              <a:spLocks noChangeArrowheads="1"/>
            </p:cNvSpPr>
            <p:nvPr/>
          </p:nvSpPr>
          <p:spPr bwMode="auto">
            <a:xfrm>
              <a:off x="457198" y="3071836"/>
              <a:ext cx="8577072" cy="10644164"/>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Abstract</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An electroencephalogram, or EEG, is used to monitor the electrical activity in the brain through electrodes placed on the scalp. </a:t>
              </a:r>
            </a:p>
            <a:p>
              <a:pPr marL="342900" indent="-342900" defTabSz="695291">
                <a:spcAft>
                  <a:spcPts val="1200"/>
                </a:spcAft>
                <a:buFont typeface="Arial" panose="020B0604020202020204" pitchFamily="34" charset="0"/>
                <a:buChar char="•"/>
                <a:tabLst>
                  <a:tab pos="380981" algn="l"/>
                </a:tabLst>
                <a:defRPr/>
              </a:pPr>
              <a:r>
                <a:rPr lang="en-US" sz="2400" b="1" dirty="0" err="1" smtClean="0">
                  <a:latin typeface="Arial" pitchFamily="34" charset="0"/>
                  <a:cs typeface="Arial" pitchFamily="34" charset="0"/>
                </a:rPr>
                <a:t>AutoEEG</a:t>
              </a:r>
              <a:r>
                <a:rPr lang="en-US" sz="2400" b="1" dirty="0" smtClean="0">
                  <a:latin typeface="Arial" pitchFamily="34" charset="0"/>
                  <a:cs typeface="Arial" pitchFamily="34" charset="0"/>
                </a:rPr>
                <a:t> is </a:t>
              </a:r>
              <a:r>
                <a:rPr lang="en-US" sz="2400" b="1" dirty="0">
                  <a:latin typeface="Arial" pitchFamily="34" charset="0"/>
                  <a:cs typeface="Arial" pitchFamily="34" charset="0"/>
                </a:rPr>
                <a:t>a system which generates time-aligned markers, called annotations, which indicate significant events within these EEG signals.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This demonstration system is a graphical display which incorporates </a:t>
              </a:r>
              <a:r>
                <a:rPr lang="en-US" sz="2400" b="1" dirty="0" err="1" smtClean="0">
                  <a:latin typeface="Arial" pitchFamily="34" charset="0"/>
                  <a:cs typeface="Arial" pitchFamily="34" charset="0"/>
                </a:rPr>
                <a:t>AutoEEG</a:t>
              </a:r>
              <a:r>
                <a:rPr lang="en-US" sz="2400" b="1" dirty="0" smtClean="0">
                  <a:latin typeface="Arial" pitchFamily="34" charset="0"/>
                  <a:cs typeface="Arial" pitchFamily="34" charset="0"/>
                </a:rPr>
                <a:t> </a:t>
              </a:r>
              <a:r>
                <a:rPr lang="en-US" sz="2400" b="1" dirty="0">
                  <a:latin typeface="Arial" pitchFamily="34" charset="0"/>
                  <a:cs typeface="Arial" pitchFamily="34" charset="0"/>
                </a:rPr>
                <a:t>to analyze an EEG recording. The system also displays these recordings graphically as waveforms and overlays colored annotations to show where events occur.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graphical display is based in </a:t>
              </a:r>
              <a:r>
                <a:rPr lang="en-US" sz="2400" b="1" dirty="0" err="1">
                  <a:latin typeface="Arial" pitchFamily="34" charset="0"/>
                  <a:cs typeface="Arial" pitchFamily="34" charset="0"/>
                </a:rPr>
                <a:t>PyQt</a:t>
              </a:r>
              <a:r>
                <a:rPr lang="en-US" sz="2400" b="1" dirty="0">
                  <a:latin typeface="Arial" pitchFamily="34" charset="0"/>
                  <a:cs typeface="Arial" pitchFamily="34" charset="0"/>
                </a:rPr>
                <a:t>, which is a python extension of the cross-platform </a:t>
              </a:r>
              <a:r>
                <a:rPr lang="en-US" sz="2400" b="1" dirty="0" err="1">
                  <a:latin typeface="Arial" pitchFamily="34" charset="0"/>
                  <a:cs typeface="Arial" pitchFamily="34" charset="0"/>
                </a:rPr>
                <a:t>Qt</a:t>
              </a:r>
              <a:r>
                <a:rPr lang="en-US" sz="2400" b="1" dirty="0">
                  <a:latin typeface="Arial" pitchFamily="34" charset="0"/>
                  <a:cs typeface="Arial" pitchFamily="34" charset="0"/>
                </a:rPr>
                <a:t> application framework. The goal of this project was to expand the available views for analyzing the signals in a manner such that other views could be easily added in the future. In addition to a waveform display, </a:t>
              </a:r>
              <a:r>
                <a:rPr lang="en-US" sz="2400" b="1" dirty="0" smtClean="0">
                  <a:latin typeface="Arial" pitchFamily="34" charset="0"/>
                  <a:cs typeface="Arial" pitchFamily="34" charset="0"/>
                </a:rPr>
                <a:t>spectrogram </a:t>
              </a:r>
              <a:r>
                <a:rPr lang="en-US" sz="2400" b="1" dirty="0">
                  <a:latin typeface="Arial" pitchFamily="34" charset="0"/>
                  <a:cs typeface="Arial" pitchFamily="34" charset="0"/>
                </a:rPr>
                <a:t>and energy </a:t>
              </a:r>
              <a:r>
                <a:rPr lang="en-US" sz="2400" b="1" dirty="0" smtClean="0">
                  <a:latin typeface="Arial" pitchFamily="34" charset="0"/>
                  <a:cs typeface="Arial" pitchFamily="34" charset="0"/>
                </a:rPr>
                <a:t>views</a:t>
              </a:r>
              <a:r>
                <a:rPr lang="en-US" sz="2400" b="1" dirty="0">
                  <a:latin typeface="Arial" pitchFamily="34" charset="0"/>
                  <a:cs typeface="Arial" pitchFamily="34" charset="0"/>
                </a:rPr>
                <a:t> </a:t>
              </a:r>
              <a:r>
                <a:rPr lang="en-US" sz="2400" b="1" dirty="0" smtClean="0">
                  <a:latin typeface="Arial" pitchFamily="34" charset="0"/>
                  <a:cs typeface="Arial" pitchFamily="34" charset="0"/>
                </a:rPr>
                <a:t>are available.</a:t>
              </a: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ability to view a spectrogram within this software is especially useful in a clinical context because it is a powerful way to visualize signals. Spectrograms are becoming more accepted in continuous EEG (</a:t>
              </a:r>
              <a:r>
                <a:rPr lang="en-US" sz="2400" b="1" dirty="0" err="1">
                  <a:latin typeface="Arial" pitchFamily="34" charset="0"/>
                  <a:cs typeface="Arial" pitchFamily="34" charset="0"/>
                </a:rPr>
                <a:t>cEEG</a:t>
              </a:r>
              <a:r>
                <a:rPr lang="en-US" sz="2400" b="1" dirty="0">
                  <a:latin typeface="Arial" pitchFamily="34" charset="0"/>
                  <a:cs typeface="Arial" pitchFamily="34" charset="0"/>
                </a:rPr>
                <a:t>) monitoring because they allow neurologists to easily view hours’ worth of data to pinpoint areas of concern. </a:t>
              </a:r>
            </a:p>
          </p:txBody>
        </p:sp>
        <p:sp>
          <p:nvSpPr>
            <p:cNvPr id="40" name="TextBox 39"/>
            <p:cNvSpPr txBox="1">
              <a:spLocks/>
            </p:cNvSpPr>
            <p:nvPr/>
          </p:nvSpPr>
          <p:spPr>
            <a:xfrm>
              <a:off x="421002" y="14073184"/>
              <a:ext cx="8569725" cy="12876217"/>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3200" dirty="0" smtClean="0"/>
                <a:t>Introduction</a:t>
              </a:r>
            </a:p>
            <a:p>
              <a:pPr marL="457200" indent="-457200">
                <a:spcAft>
                  <a:spcPts val="25000"/>
                </a:spcAft>
                <a:buFont typeface="Arial" panose="020B0604020202020204" pitchFamily="34" charset="0"/>
                <a:buChar char="•"/>
              </a:pPr>
              <a:r>
                <a:rPr lang="en-US" sz="2400" dirty="0" smtClean="0">
                  <a:solidFill>
                    <a:schemeClr val="tx1"/>
                  </a:solidFill>
                </a:rPr>
                <a:t>There are many open-source tools, such as </a:t>
              </a:r>
              <a:r>
                <a:rPr lang="en-US" sz="2400" dirty="0" err="1" smtClean="0">
                  <a:solidFill>
                    <a:schemeClr val="tx1"/>
                  </a:solidFill>
                </a:rPr>
                <a:t>EDFBrowser</a:t>
              </a:r>
              <a:r>
                <a:rPr lang="en-US" sz="2400" dirty="0" smtClean="0">
                  <a:solidFill>
                    <a:schemeClr val="tx1"/>
                  </a:solidFill>
                </a:rPr>
                <a:t>, which can be used to view EEG recordings stored in EDF files:</a:t>
              </a:r>
            </a:p>
            <a:p>
              <a:pPr marL="342900" indent="-342900">
                <a:spcAft>
                  <a:spcPts val="34000"/>
                </a:spcAft>
                <a:buFont typeface="Arial" panose="020B0604020202020204" pitchFamily="34" charset="0"/>
                <a:buChar char="•"/>
              </a:pPr>
              <a:r>
                <a:rPr lang="en-US" sz="2400" dirty="0">
                  <a:solidFill>
                    <a:schemeClr val="tx1"/>
                  </a:solidFill>
                </a:rPr>
                <a:t>Commercial tools such as </a:t>
              </a:r>
              <a:r>
                <a:rPr lang="en-US" sz="2400" dirty="0" err="1">
                  <a:solidFill>
                    <a:schemeClr val="tx1"/>
                  </a:solidFill>
                </a:rPr>
                <a:t>Persyst</a:t>
              </a:r>
              <a:r>
                <a:rPr lang="en-US" sz="2400" dirty="0">
                  <a:solidFill>
                    <a:schemeClr val="tx1"/>
                  </a:solidFill>
                </a:rPr>
                <a:t>® offer spectrogram </a:t>
              </a:r>
              <a:r>
                <a:rPr lang="en-US" sz="2400" dirty="0" smtClean="0">
                  <a:solidFill>
                    <a:schemeClr val="tx1"/>
                  </a:solidFill>
                </a:rPr>
                <a:t>analysis. Spectrogram are becoming increasingly popular for real-time applications:</a:t>
              </a:r>
              <a:endParaRPr lang="en-US" sz="2400" dirty="0">
                <a:solidFill>
                  <a:schemeClr val="tx1"/>
                </a:solidFill>
              </a:endParaRPr>
            </a:p>
            <a:p>
              <a:pPr marL="342900" indent="-342900">
                <a:buFont typeface="Arial" panose="020B0604020202020204" pitchFamily="34" charset="0"/>
                <a:buChar char="•"/>
              </a:pPr>
              <a:r>
                <a:rPr lang="en-US" sz="2400" dirty="0" err="1" smtClean="0">
                  <a:solidFill>
                    <a:schemeClr val="tx1"/>
                  </a:solidFill>
                </a:rPr>
                <a:t>AutoEEG</a:t>
              </a:r>
              <a:r>
                <a:rPr lang="en-US" sz="2400" dirty="0" smtClean="0">
                  <a:solidFill>
                    <a:schemeClr val="tx1"/>
                  </a:solidFill>
                </a:rPr>
                <a:t> includes a demonstration system that uses a graphical display implemented using the popular </a:t>
              </a:r>
              <a:r>
                <a:rPr lang="en-US" sz="2400" dirty="0" err="1" smtClean="0">
                  <a:solidFill>
                    <a:schemeClr val="tx1"/>
                  </a:solidFill>
                </a:rPr>
                <a:t>Qt</a:t>
              </a:r>
              <a:r>
                <a:rPr lang="en-US" sz="2400" dirty="0" smtClean="0">
                  <a:solidFill>
                    <a:schemeClr val="tx1"/>
                  </a:solidFill>
                </a:rPr>
                <a:t> framework, making it very portable.</a:t>
              </a:r>
            </a:p>
            <a:p>
              <a:pPr marL="342900" indent="-342900">
                <a:buFont typeface="Arial" panose="020B0604020202020204" pitchFamily="34" charset="0"/>
                <a:buChar char="•"/>
              </a:pPr>
              <a:r>
                <a:rPr lang="en-US" sz="2400" dirty="0">
                  <a:solidFill>
                    <a:schemeClr val="tx1"/>
                  </a:solidFill>
                </a:rPr>
                <a:t>U</a:t>
              </a:r>
              <a:r>
                <a:rPr lang="en-US" sz="2400" dirty="0" smtClean="0">
                  <a:solidFill>
                    <a:schemeClr val="tx1"/>
                  </a:solidFill>
                </a:rPr>
                <a:t>sers can quickly search for events such as seizures, making it very easy to manage long-term recordings in ICU and EMU settings. </a:t>
              </a:r>
            </a:p>
            <a:p>
              <a:pPr marL="457200" indent="-457200">
                <a:buFont typeface="Arial" panose="020B0604020202020204" pitchFamily="34" charset="0"/>
                <a:buChar char="•"/>
              </a:pPr>
              <a:endParaRPr lang="en-US" sz="2400" dirty="0" smtClean="0">
                <a:solidFill>
                  <a:schemeClr val="tx1"/>
                </a:solidFill>
              </a:endParaRPr>
            </a:p>
            <a:p>
              <a:pPr marL="457200" indent="-457200">
                <a:buFont typeface="Arial" panose="020B0604020202020204" pitchFamily="34" charset="0"/>
                <a:buChar char="•"/>
              </a:pPr>
              <a:endParaRPr lang="en-US" sz="2400" dirty="0" smtClean="0">
                <a:solidFill>
                  <a:schemeClr val="tx1"/>
                </a:solidFill>
              </a:endParaRPr>
            </a:p>
            <a:p>
              <a:pPr marL="457200" indent="-457200">
                <a:buFont typeface="Arial" panose="020B0604020202020204" pitchFamily="34" charset="0"/>
                <a:buChar char="•"/>
              </a:pPr>
              <a:endParaRPr lang="en-US" sz="2400" dirty="0">
                <a:solidFill>
                  <a:schemeClr val="tx1"/>
                </a:solidFill>
              </a:endParaRPr>
            </a:p>
          </p:txBody>
        </p:sp>
        <p:pic>
          <p:nvPicPr>
            <p:cNvPr id="3" name="Picture 2"/>
            <p:cNvPicPr>
              <a:picLocks noChangeAspect="1"/>
            </p:cNvPicPr>
            <p:nvPr/>
          </p:nvPicPr>
          <p:blipFill>
            <a:blip r:embed="rId5"/>
            <a:stretch>
              <a:fillRect/>
            </a:stretch>
          </p:blipFill>
          <p:spPr>
            <a:xfrm>
              <a:off x="1583014" y="16113307"/>
              <a:ext cx="6113186" cy="2837032"/>
            </a:xfrm>
            <a:prstGeom prst="rect">
              <a:avLst/>
            </a:prstGeom>
            <a:effectLst>
              <a:outerShdw blurRad="50800" dist="76200" dir="2700000" algn="tl" rotWithShape="0">
                <a:prstClr val="black">
                  <a:alpha val="40000"/>
                </a:prstClr>
              </a:outerShdw>
            </a:effectLst>
          </p:spPr>
        </p:pic>
        <p:pic>
          <p:nvPicPr>
            <p:cNvPr id="2" name="Picture 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3014" y="20386121"/>
              <a:ext cx="6113186" cy="3826345"/>
            </a:xfrm>
            <a:prstGeom prst="rect">
              <a:avLst/>
            </a:prstGeom>
            <a:effectLst>
              <a:outerShdw blurRad="50800" dist="76200" dir="2700000" algn="tl" rotWithShape="0">
                <a:prstClr val="black">
                  <a:alpha val="40000"/>
                </a:prstClr>
              </a:outerShdw>
            </a:effectLst>
          </p:spPr>
        </p:pic>
      </p:grpSp>
      <p:grpSp>
        <p:nvGrpSpPr>
          <p:cNvPr id="11" name="Group 10"/>
          <p:cNvGrpSpPr/>
          <p:nvPr/>
        </p:nvGrpSpPr>
        <p:grpSpPr>
          <a:xfrm>
            <a:off x="9416532" y="3101530"/>
            <a:ext cx="8577072" cy="23847869"/>
            <a:chOff x="9474590" y="3101530"/>
            <a:chExt cx="8577072" cy="23847869"/>
          </a:xfrm>
        </p:grpSpPr>
        <p:sp>
          <p:nvSpPr>
            <p:cNvPr id="51" name="Text Box 7"/>
            <p:cNvSpPr txBox="1">
              <a:spLocks noChangeArrowheads="1"/>
            </p:cNvSpPr>
            <p:nvPr/>
          </p:nvSpPr>
          <p:spPr bwMode="auto">
            <a:xfrm>
              <a:off x="9474590" y="3101530"/>
              <a:ext cx="8577072" cy="2384786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Clinical EEG Data</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An EEG is a multi-channel time varying signal describing voltages in different regions on the scalp, measured using electrodes. EEG recordings are interpreted using a montage, which defines the channels as differences between these electrodes.</a:t>
              </a:r>
              <a:endParaRPr lang="en-US" sz="2400" b="1" dirty="0">
                <a:latin typeface="Arial" pitchFamily="34" charset="0"/>
                <a:cs typeface="Arial" pitchFamily="34" charset="0"/>
              </a:endParaRPr>
            </a:p>
            <a:p>
              <a:pPr defTabSz="695291">
                <a:spcAft>
                  <a:spcPts val="1200"/>
                </a:spcAft>
                <a:tabLst>
                  <a:tab pos="380981" algn="l"/>
                </a:tabLst>
                <a:defRPr/>
              </a:pPr>
              <a:endParaRPr lang="en-US" sz="3200" b="1" dirty="0" smtClean="0">
                <a:solidFill>
                  <a:srgbClr val="333399"/>
                </a:solidFill>
                <a:latin typeface="Arial" pitchFamily="34" charset="0"/>
                <a:cs typeface="Arial" pitchFamily="34" charset="0"/>
              </a:endParaRPr>
            </a:p>
            <a:p>
              <a:pPr defTabSz="695291">
                <a:spcAft>
                  <a:spcPts val="1200"/>
                </a:spcAft>
                <a:tabLst>
                  <a:tab pos="380981" algn="l"/>
                </a:tabLst>
                <a:defRPr/>
              </a:pPr>
              <a:endParaRPr lang="en-US" sz="3200" b="1" dirty="0" smtClean="0">
                <a:solidFill>
                  <a:srgbClr val="333399"/>
                </a:solidFill>
                <a:latin typeface="Arial" pitchFamily="34" charset="0"/>
                <a:cs typeface="Arial" pitchFamily="34" charset="0"/>
              </a:endParaRPr>
            </a:p>
            <a:p>
              <a:pPr defTabSz="695291">
                <a:spcAft>
                  <a:spcPts val="1200"/>
                </a:spcAft>
                <a:tabLst>
                  <a:tab pos="380981" algn="l"/>
                </a:tabLst>
                <a:defRPr/>
              </a:pPr>
              <a:endParaRPr lang="en-US" sz="3200" b="1" dirty="0" smtClean="0">
                <a:solidFill>
                  <a:srgbClr val="333399"/>
                </a:solidFill>
                <a:latin typeface="Arial" pitchFamily="34" charset="0"/>
                <a:cs typeface="Arial" pitchFamily="34" charset="0"/>
              </a:endParaRPr>
            </a:p>
            <a:p>
              <a:pPr defTabSz="695291">
                <a:spcAft>
                  <a:spcPts val="1200"/>
                </a:spcAft>
                <a:tabLst>
                  <a:tab pos="380981" algn="l"/>
                </a:tabLst>
                <a:defRPr/>
              </a:pPr>
              <a:endParaRPr lang="en-US" sz="3200" b="1" dirty="0" smtClean="0">
                <a:solidFill>
                  <a:srgbClr val="333399"/>
                </a:solidFill>
                <a:latin typeface="Arial" pitchFamily="34" charset="0"/>
                <a:cs typeface="Arial" pitchFamily="34" charset="0"/>
              </a:endParaRPr>
            </a:p>
            <a:p>
              <a:pPr defTabSz="695291">
                <a:spcAft>
                  <a:spcPts val="1200"/>
                </a:spcAft>
                <a:tabLst>
                  <a:tab pos="380981" algn="l"/>
                </a:tabLst>
                <a:defRPr/>
              </a:pPr>
              <a:endParaRPr lang="en-US" sz="3200" b="1" dirty="0" smtClean="0">
                <a:solidFill>
                  <a:srgbClr val="333399"/>
                </a:solidFill>
                <a:latin typeface="Arial" pitchFamily="34" charset="0"/>
                <a:cs typeface="Arial" pitchFamily="34" charset="0"/>
              </a:endParaRPr>
            </a:p>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Overview of Demonstration Software</a:t>
              </a:r>
            </a:p>
            <a:p>
              <a:pPr marL="342900" indent="-342900" defTabSz="695291">
                <a:spcAft>
                  <a:spcPts val="1200"/>
                </a:spcAft>
                <a:buFont typeface="Arial" panose="020B0604020202020204" pitchFamily="34" charset="0"/>
                <a:buChar char="•"/>
                <a:tabLst>
                  <a:tab pos="380981" algn="l"/>
                </a:tabLst>
                <a:defRPr/>
              </a:pPr>
              <a:r>
                <a:rPr lang="en-US" sz="2400" b="1" dirty="0" err="1" smtClean="0">
                  <a:latin typeface="Arial" pitchFamily="34" charset="0"/>
                  <a:cs typeface="Arial" pitchFamily="34" charset="0"/>
                </a:rPr>
                <a:t>AutoEEG</a:t>
              </a:r>
              <a:r>
                <a:rPr lang="en-US" sz="2400" b="1" dirty="0">
                  <a:latin typeface="Arial" pitchFamily="34" charset="0"/>
                  <a:cs typeface="Arial" pitchFamily="34" charset="0"/>
                </a:rPr>
                <a:t> </a:t>
              </a:r>
              <a:r>
                <a:rPr lang="en-US" sz="2400" b="1" dirty="0" smtClean="0">
                  <a:latin typeface="Arial" pitchFamily="34" charset="0"/>
                  <a:cs typeface="Arial" pitchFamily="34" charset="0"/>
                </a:rPr>
                <a:t>uses machine learning in the form of hidden Markov models and deep learning to deliver accurate event detection with good performance.</a:t>
              </a:r>
              <a:endParaRPr lang="en-US" sz="2400" b="1" dirty="0">
                <a:latin typeface="Arial" pitchFamily="34" charset="0"/>
                <a:cs typeface="Arial" pitchFamily="34" charset="0"/>
              </a:endParaRPr>
            </a:p>
            <a:p>
              <a:pPr marL="489842" indent="-489842">
                <a:spcAft>
                  <a:spcPts val="400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AutoEEG is trained on the TUH-EEG corpus, which is the largest publicly-available EEG corpus, containing over 25,000 clinical recordings.</a:t>
              </a:r>
            </a:p>
            <a:p>
              <a:pPr marL="489842" indent="-489842">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demonstration system provides a graphical representation of the data and its associated events.</a:t>
              </a:r>
            </a:p>
            <a:p>
              <a:pPr marL="489842" indent="-489842">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application is mostly written in Python, and it relies heavily on the </a:t>
              </a:r>
              <a:r>
                <a:rPr lang="en-US" sz="2400" b="1" dirty="0" err="1" smtClean="0">
                  <a:ln w="0"/>
                  <a:latin typeface="Arial" panose="020B0604020202020204" pitchFamily="34" charset="0"/>
                  <a:ea typeface="Verdana" panose="020B0604030504040204" pitchFamily="34" charset="0"/>
                  <a:cs typeface="Arial" panose="020B0604020202020204" pitchFamily="34" charset="0"/>
                </a:rPr>
                <a:t>PyQt</a:t>
              </a:r>
              <a:r>
                <a:rPr lang="en-US" sz="2400" b="1" dirty="0" smtClean="0">
                  <a:ln w="0"/>
                  <a:latin typeface="Arial" panose="020B0604020202020204" pitchFamily="34" charset="0"/>
                  <a:ea typeface="Verdana" panose="020B0604030504040204" pitchFamily="34" charset="0"/>
                  <a:cs typeface="Arial" panose="020B0604020202020204" pitchFamily="34" charset="0"/>
                </a:rPr>
                <a:t> cross-platform toolkit.</a:t>
              </a:r>
            </a:p>
            <a:p>
              <a:pPr marL="489842" indent="-489842">
                <a:spcAft>
                  <a:spcPts val="1200"/>
                </a:spcAft>
                <a:buFont typeface="Arial" panose="020B0604020202020204" pitchFamily="34" charset="0"/>
                <a:buChar char="•"/>
              </a:pPr>
              <a:r>
                <a:rPr lang="en-US" sz="2400" b="1" dirty="0" err="1" smtClean="0">
                  <a:ln w="0"/>
                  <a:latin typeface="Arial" panose="020B0604020202020204" pitchFamily="34" charset="0"/>
                  <a:ea typeface="Verdana" panose="020B0604030504040204" pitchFamily="34" charset="0"/>
                  <a:cs typeface="Arial" panose="020B0604020202020204" pitchFamily="34" charset="0"/>
                </a:rPr>
                <a:t>Qt</a:t>
              </a:r>
              <a:r>
                <a:rPr lang="en-US" sz="2400" b="1" dirty="0" smtClean="0">
                  <a:ln w="0"/>
                  <a:latin typeface="Arial" panose="020B0604020202020204" pitchFamily="34" charset="0"/>
                  <a:ea typeface="Verdana" panose="020B0604030504040204" pitchFamily="34" charset="0"/>
                  <a:cs typeface="Arial" panose="020B0604020202020204" pitchFamily="34" charset="0"/>
                </a:rPr>
                <a:t> Designer, which is a graphical layout designer included with the </a:t>
              </a:r>
              <a:r>
                <a:rPr lang="en-US" sz="2400" b="1" dirty="0" err="1" smtClean="0">
                  <a:ln w="0"/>
                  <a:latin typeface="Arial" panose="020B0604020202020204" pitchFamily="34" charset="0"/>
                  <a:ea typeface="Verdana" panose="020B0604030504040204" pitchFamily="34" charset="0"/>
                  <a:cs typeface="Arial" panose="020B0604020202020204" pitchFamily="34" charset="0"/>
                </a:rPr>
                <a:t>Qt</a:t>
              </a:r>
              <a:r>
                <a:rPr lang="en-US" sz="2400" b="1" dirty="0" smtClean="0">
                  <a:ln w="0"/>
                  <a:latin typeface="Arial" panose="020B0604020202020204" pitchFamily="34" charset="0"/>
                  <a:ea typeface="Verdana" panose="020B0604030504040204" pitchFamily="34" charset="0"/>
                  <a:cs typeface="Arial" panose="020B0604020202020204" pitchFamily="34" charset="0"/>
                </a:rPr>
                <a:t> framework, was used to create and edit this simple, robust graphical interface.</a:t>
              </a:r>
            </a:p>
            <a:p>
              <a:pPr marL="489842" indent="-489842">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In the current stable release of this software, the graphical tool displays waveforms read from an EDF file containing a recording of an EEG session. </a:t>
              </a:r>
            </a:p>
            <a:p>
              <a:pPr marL="489842" indent="-489842">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tool also overlays colored annotations based on event markers generated by </a:t>
              </a:r>
              <a:r>
                <a:rPr lang="en-US" sz="2400" b="1" dirty="0" err="1" smtClean="0">
                  <a:ln w="0"/>
                  <a:latin typeface="Arial" panose="020B0604020202020204" pitchFamily="34" charset="0"/>
                  <a:ea typeface="Verdana" panose="020B0604030504040204" pitchFamily="34" charset="0"/>
                  <a:cs typeface="Arial" panose="020B0604020202020204" pitchFamily="34" charset="0"/>
                </a:rPr>
                <a:t>AutoEEG</a:t>
              </a:r>
              <a:r>
                <a:rPr lang="en-US" sz="2400" b="1" dirty="0" smtClean="0">
                  <a:ln w="0"/>
                  <a:latin typeface="Arial" panose="020B0604020202020204" pitchFamily="34" charset="0"/>
                  <a:ea typeface="Verdana" panose="020B0604030504040204" pitchFamily="34" charset="0"/>
                  <a:cs typeface="Arial" panose="020B0604020202020204" pitchFamily="34" charset="0"/>
                </a:rPr>
                <a:t>, which include EYEBL, SPSW, GPED, PLED, ARTF, and BCKG.</a:t>
              </a:r>
            </a:p>
            <a:p>
              <a:pPr marL="489842" indent="-489842">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Users can use the buttons in the corner to quickly search through the annotations.</a:t>
              </a:r>
            </a:p>
            <a:p>
              <a:pPr marL="489842" indent="-489842">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In addition, the tool provides the ability to hide or show certain types of event markers, change the sensitivity scale, and alter the frame of time displayed in the window.</a:t>
              </a:r>
            </a:p>
            <a:p>
              <a:pPr marL="489842" indent="-489842">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goal of this research was to modularize the code so new visualizations can be easily added.</a:t>
              </a:r>
              <a:endParaRPr lang="en-US" sz="2400" b="1" dirty="0">
                <a:ln w="0"/>
                <a:latin typeface="Arial" panose="020B0604020202020204" pitchFamily="34" charset="0"/>
                <a:ea typeface="Verdana" panose="020B0604030504040204" pitchFamily="34" charset="0"/>
                <a:cs typeface="Arial" panose="020B0604020202020204" pitchFamily="34" charset="0"/>
              </a:endParaRPr>
            </a:p>
          </p:txBody>
        </p:sp>
        <p:pic>
          <p:nvPicPr>
            <p:cNvPr id="4" name="Picture 3"/>
            <p:cNvPicPr>
              <a:picLocks noChangeAspect="1"/>
            </p:cNvPicPr>
            <p:nvPr/>
          </p:nvPicPr>
          <p:blipFill>
            <a:blip r:embed="rId8"/>
            <a:stretch>
              <a:fillRect/>
            </a:stretch>
          </p:blipFill>
          <p:spPr>
            <a:xfrm>
              <a:off x="10378773" y="6032620"/>
              <a:ext cx="3042168" cy="2560542"/>
            </a:xfrm>
            <a:prstGeom prst="rect">
              <a:avLst/>
            </a:prstGeom>
          </p:spPr>
        </p:pic>
        <p:pic>
          <p:nvPicPr>
            <p:cNvPr id="6" name="Picture 5"/>
            <p:cNvPicPr>
              <a:picLocks noChangeAspect="1"/>
            </p:cNvPicPr>
            <p:nvPr/>
          </p:nvPicPr>
          <p:blipFill>
            <a:blip r:embed="rId9"/>
            <a:stretch>
              <a:fillRect/>
            </a:stretch>
          </p:blipFill>
          <p:spPr>
            <a:xfrm>
              <a:off x="14325124" y="6222302"/>
              <a:ext cx="2444708" cy="2188654"/>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08301" y="12324155"/>
              <a:ext cx="7309649" cy="4563886"/>
            </a:xfrm>
            <a:prstGeom prst="rect">
              <a:avLst/>
            </a:prstGeom>
          </p:spPr>
        </p:pic>
      </p:grpSp>
      <p:grpSp>
        <p:nvGrpSpPr>
          <p:cNvPr id="12" name="Group 11"/>
          <p:cNvGrpSpPr/>
          <p:nvPr/>
        </p:nvGrpSpPr>
        <p:grpSpPr>
          <a:xfrm>
            <a:off x="18375866" y="3101530"/>
            <a:ext cx="8577072" cy="23873269"/>
            <a:chOff x="18491982" y="3101530"/>
            <a:chExt cx="8577072" cy="23873269"/>
          </a:xfrm>
        </p:grpSpPr>
        <p:sp>
          <p:nvSpPr>
            <p:cNvPr id="52" name="Text Box 7"/>
            <p:cNvSpPr txBox="1">
              <a:spLocks noChangeArrowheads="1"/>
            </p:cNvSpPr>
            <p:nvPr/>
          </p:nvSpPr>
          <p:spPr bwMode="auto">
            <a:xfrm>
              <a:off x="18491982" y="3101530"/>
              <a:ext cx="8577072" cy="2387326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Constructing Multiple Views</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The architecture of the window was altered to accommodate switching between waveform, spectrogram, energy, and all combinations of the available views.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Currently, the structure of these combined views includes a scrolling area in which there are multiple channels with labels, and each channel is split into some combination of the three views</a:t>
              </a:r>
              <a:r>
                <a:rPr lang="en-US" sz="2400" b="1" dirty="0" smtClean="0">
                  <a:latin typeface="Arial" pitchFamily="34" charset="0"/>
                  <a:cs typeface="Arial" pitchFamily="34" charset="0"/>
                </a:rPr>
                <a:t>.</a:t>
              </a: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smtClean="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smtClean="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smtClean="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smtClean="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smtClean="0">
                <a:solidFill>
                  <a:srgbClr val="333399"/>
                </a:solidFill>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To switch between the views, Python dictionaries are used to show or hide groups of individual plots.</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A </a:t>
              </a:r>
              <a:r>
                <a:rPr lang="en-US" sz="2400" b="1" dirty="0" smtClean="0">
                  <a:latin typeface="Arial" pitchFamily="34" charset="0"/>
                  <a:cs typeface="Arial" pitchFamily="34" charset="0"/>
                </a:rPr>
                <a:t>Python </a:t>
              </a:r>
              <a:r>
                <a:rPr lang="en-US" sz="2400" b="1" dirty="0" smtClean="0">
                  <a:latin typeface="Arial" pitchFamily="34" charset="0"/>
                  <a:cs typeface="Arial" pitchFamily="34" charset="0"/>
                </a:rPr>
                <a:t>dictionary is a data structure which consists of key-value pairs. This allows the programmer to build a set of objects upon which functions can be performed.</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For example, if we want to manipulate all spectrogram widgets, we would build a dictionary which would contain all objects relevant to plotting spectrograms.</a:t>
              </a:r>
            </a:p>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Significance of Alternate Plots</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A spectrogram is a graphical plot of the frequency content of a signal as a function of time. In a typical spectrogram, the horizontal axis represents time, the vertical axis represents frequency and the color is used to indicate the intensity of each frequency.</a:t>
              </a:r>
            </a:p>
            <a:p>
              <a:pPr marL="342900" indent="-342900" defTabSz="695291">
                <a:spcAft>
                  <a:spcPts val="200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An energy plot is simply a plot of the energy of a signal over time using either a log or linear scale.</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Plotting multiple spectrograms in real time requires calculating multiple Fast Fourier Transforms (or FFT’s), which can be computationally intensive. Because the goals of spectral resolution and computational speed must be balanced against each other, the number of points included in each FFT is an important design parameter.</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Even though plotting spectrograms can require a fair amount of computing power, using documented and well-optimized libraries such as </a:t>
              </a:r>
              <a:r>
                <a:rPr lang="en-US" sz="2400" b="1" dirty="0" err="1" smtClean="0">
                  <a:latin typeface="Arial" pitchFamily="34" charset="0"/>
                  <a:cs typeface="Arial" pitchFamily="34" charset="0"/>
                </a:rPr>
                <a:t>N</a:t>
              </a:r>
              <a:r>
                <a:rPr lang="en-US" sz="2400" b="1" smtClean="0">
                  <a:latin typeface="Arial" pitchFamily="34" charset="0"/>
                  <a:cs typeface="Arial" pitchFamily="34" charset="0"/>
                </a:rPr>
                <a:t>umpy</a:t>
              </a:r>
              <a:r>
                <a:rPr lang="en-US" sz="2400" b="1" dirty="0" smtClean="0">
                  <a:latin typeface="Arial" pitchFamily="34" charset="0"/>
                  <a:cs typeface="Arial" pitchFamily="34" charset="0"/>
                </a:rPr>
                <a:t> </a:t>
              </a:r>
              <a:r>
                <a:rPr lang="en-US" sz="2400" b="1" dirty="0" smtClean="0">
                  <a:latin typeface="Arial" pitchFamily="34" charset="0"/>
                  <a:cs typeface="Arial" pitchFamily="34" charset="0"/>
                </a:rPr>
                <a:t>helps to perform the </a:t>
              </a:r>
              <a:r>
                <a:rPr lang="en-US" sz="2400" b="1" dirty="0" smtClean="0">
                  <a:latin typeface="Arial" pitchFamily="34" charset="0"/>
                  <a:cs typeface="Arial" pitchFamily="34" charset="0"/>
                </a:rPr>
                <a:t>necessary arithmetic </a:t>
              </a:r>
              <a:r>
                <a:rPr lang="en-US" sz="2400" b="1" dirty="0" smtClean="0">
                  <a:latin typeface="Arial" pitchFamily="34" charset="0"/>
                  <a:cs typeface="Arial" pitchFamily="34" charset="0"/>
                </a:rPr>
                <a:t>in a more efficient manner. </a:t>
              </a:r>
            </a:p>
          </p:txBody>
        </p:sp>
        <p:graphicFrame>
          <p:nvGraphicFramePr>
            <p:cNvPr id="17" name="Diagram 16"/>
            <p:cNvGraphicFramePr/>
            <p:nvPr>
              <p:extLst>
                <p:ext uri="{D42A27DB-BD31-4B8C-83A1-F6EECF244321}">
                  <p14:modId xmlns:p14="http://schemas.microsoft.com/office/powerpoint/2010/main" val="879146627"/>
                </p:ext>
              </p:extLst>
            </p:nvPr>
          </p:nvGraphicFramePr>
          <p:xfrm>
            <a:off x="20003419" y="7141651"/>
            <a:ext cx="5554197" cy="485288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8" name="Picture 17"/>
            <p:cNvPicPr>
              <a:picLocks noChangeAspect="1"/>
            </p:cNvPicPr>
            <p:nvPr/>
          </p:nvPicPr>
          <p:blipFill>
            <a:blip r:embed="rId16"/>
            <a:stretch>
              <a:fillRect/>
            </a:stretch>
          </p:blipFill>
          <p:spPr>
            <a:xfrm>
              <a:off x="18721986" y="19983274"/>
              <a:ext cx="8117061" cy="2127334"/>
            </a:xfrm>
            <a:prstGeom prst="rect">
              <a:avLst/>
            </a:prstGeom>
          </p:spPr>
        </p:pic>
      </p:grpSp>
      <p:grpSp>
        <p:nvGrpSpPr>
          <p:cNvPr id="13" name="Group 12"/>
          <p:cNvGrpSpPr/>
          <p:nvPr/>
        </p:nvGrpSpPr>
        <p:grpSpPr>
          <a:xfrm>
            <a:off x="27335200" y="3101530"/>
            <a:ext cx="8792308" cy="23873269"/>
            <a:chOff x="27509372" y="3101530"/>
            <a:chExt cx="8792308" cy="23873269"/>
          </a:xfrm>
        </p:grpSpPr>
        <p:sp>
          <p:nvSpPr>
            <p:cNvPr id="39" name="Text Box 7"/>
            <p:cNvSpPr txBox="1">
              <a:spLocks noChangeArrowheads="1"/>
            </p:cNvSpPr>
            <p:nvPr/>
          </p:nvSpPr>
          <p:spPr bwMode="auto">
            <a:xfrm>
              <a:off x="27509372" y="3101530"/>
              <a:ext cx="8792308" cy="1544046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Sample Views</a:t>
              </a:r>
            </a:p>
            <a:p>
              <a:pPr marL="342900" indent="-342900" defTabSz="695291">
                <a:spcAft>
                  <a:spcPts val="420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Waveform Only:</a:t>
              </a:r>
              <a:endParaRPr lang="en-US" sz="2400" b="1" dirty="0">
                <a:latin typeface="Arial" pitchFamily="34" charset="0"/>
                <a:cs typeface="Arial" pitchFamily="34" charset="0"/>
              </a:endParaRPr>
            </a:p>
            <a:p>
              <a:pPr marL="342900" indent="-342900" defTabSz="695291">
                <a:spcAft>
                  <a:spcPts val="420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Waveform/Spectrogram Combined:</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Users can select any combination of visualizations (e.g., energy, spectrogram and waveform).</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Combining the different views allows one to compare between different signal visualizations for more analysis options.</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This is important because some seizure events are very subtle and exhibit signatures in the time and frequency domain.</a:t>
              </a:r>
            </a:p>
            <a:p>
              <a:pPr marL="342900" indent="-342900" defTabSz="695291">
                <a:spcAft>
                  <a:spcPts val="1200"/>
                </a:spcAft>
                <a:buFont typeface="Arial" panose="020B0604020202020204" pitchFamily="34" charset="0"/>
                <a:buChar char="•"/>
                <a:tabLst>
                  <a:tab pos="380981" algn="l"/>
                </a:tabLst>
                <a:defRPr/>
              </a:pPr>
              <a:endParaRPr lang="en-US" sz="2400" b="1" dirty="0" smtClean="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smtClean="0">
                <a:latin typeface="Arial" pitchFamily="34" charset="0"/>
                <a:cs typeface="Arial" pitchFamily="34" charset="0"/>
              </a:endParaRPr>
            </a:p>
          </p:txBody>
        </p:sp>
        <p:sp>
          <p:nvSpPr>
            <p:cNvPr id="47" name="Text Box 7"/>
            <p:cNvSpPr txBox="1">
              <a:spLocks noChangeArrowheads="1"/>
            </p:cNvSpPr>
            <p:nvPr/>
          </p:nvSpPr>
          <p:spPr bwMode="auto">
            <a:xfrm>
              <a:off x="27509373" y="18846800"/>
              <a:ext cx="8792307" cy="812799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Summary</a:t>
              </a:r>
            </a:p>
            <a:p>
              <a:pPr marL="457200" indent="-4572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The demonstration system for </a:t>
              </a:r>
              <a:r>
                <a:rPr lang="en-US" sz="2400" b="1" dirty="0" err="1" smtClean="0">
                  <a:latin typeface="Arial" pitchFamily="34" charset="0"/>
                  <a:cs typeface="Arial" pitchFamily="34" charset="0"/>
                </a:rPr>
                <a:t>AutoEEG</a:t>
              </a:r>
              <a:r>
                <a:rPr lang="en-US" sz="2400" b="1" dirty="0" smtClean="0">
                  <a:latin typeface="Arial" pitchFamily="34" charset="0"/>
                  <a:cs typeface="Arial" pitchFamily="34" charset="0"/>
                </a:rPr>
                <a:t> has been </a:t>
              </a:r>
              <a:r>
                <a:rPr lang="en-US" sz="2400" b="1" dirty="0">
                  <a:latin typeface="Arial" pitchFamily="34" charset="0"/>
                  <a:cs typeface="Arial" pitchFamily="34" charset="0"/>
                </a:rPr>
                <a:t>modified to support multiple views and to allow new visualizations to be easily added.</a:t>
              </a:r>
            </a:p>
            <a:p>
              <a:pPr marL="457200" lvl="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code has been updated in such a manner that new views can be added in a modular manner using functions that address groups of objects.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Alternate methods for visualizing signals will allow clinicians more diverse inspection tools.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Future work will focus on adding visualization of confidence measures and parameter trending (e.g., the fundamental frequency of a PLED).</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New research directions include extending this tool to include image data and integrating other types of signal data (e.g., blood pressure, heart rate).</a:t>
              </a:r>
            </a:p>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Acknowledgements</a:t>
              </a:r>
            </a:p>
            <a:p>
              <a:pPr marL="342900" indent="-342900" defTabSz="695291">
                <a:spcAft>
                  <a:spcPts val="1200"/>
                </a:spcAft>
                <a:buFont typeface="Arial" panose="020B0604020202020204" pitchFamily="34" charset="0"/>
                <a:buChar char="•"/>
                <a:tabLst>
                  <a:tab pos="380981" algn="l"/>
                </a:tabLst>
                <a:defRPr/>
              </a:pPr>
              <a:r>
                <a:rPr lang="en-US" sz="2400" b="1" dirty="0" smtClean="0">
                  <a:latin typeface="Arial" pitchFamily="34" charset="0"/>
                  <a:cs typeface="Arial" pitchFamily="34" charset="0"/>
                </a:rPr>
                <a:t>This research was funded by the Temple University Honors Program’s Merit Scholar Stipend Program.</a:t>
              </a:r>
              <a:endParaRPr lang="en-US" sz="2400" b="1" dirty="0">
                <a:latin typeface="Arial" pitchFamily="34" charset="0"/>
                <a:cs typeface="Arial" pitchFamily="34" charset="0"/>
              </a:endParaRPr>
            </a:p>
            <a:p>
              <a:endParaRPr lang="en-US" sz="1800" b="1" dirty="0">
                <a:ln w="0"/>
                <a:latin typeface="Arial" panose="020B0604020202020204" pitchFamily="34" charset="0"/>
                <a:ea typeface="Verdana" panose="020B0604030504040204" pitchFamily="34" charset="0"/>
                <a:cs typeface="Arial" panose="020B0604020202020204" pitchFamily="34" charset="0"/>
              </a:endParaRPr>
            </a:p>
          </p:txBody>
        </p:sp>
        <p:pic>
          <p:nvPicPr>
            <p:cNvPr id="9"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905144" y="4364984"/>
              <a:ext cx="7959656" cy="4999909"/>
            </a:xfrm>
            <a:prstGeom prst="rect">
              <a:avLst/>
            </a:prstGeom>
          </p:spPr>
        </p:pic>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995863" y="10156433"/>
              <a:ext cx="7819326" cy="4881731"/>
            </a:xfrm>
            <a:prstGeom prst="rect">
              <a:avLst/>
            </a:prstGeom>
          </p:spPr>
        </p:pic>
      </p:grpSp>
    </p:spTree>
    <p:extLst>
      <p:ext uri="{BB962C8B-B14F-4D97-AF65-F5344CB8AC3E}">
        <p14:creationId xmlns:p14="http://schemas.microsoft.com/office/powerpoint/2010/main" val="2918007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v10" id="{D63E5CD0-3449-0C49-A569-2A31C6530714}" vid="{569724CB-EDC8-F54A-A802-35B8A3CA3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4165</TotalTime>
  <Words>1109</Words>
  <Application>Microsoft Macintosh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Calibri Light</vt:lpstr>
      <vt:lpstr>Monotype Corsiva</vt:lpstr>
      <vt:lpstr>Verdana</vt:lpstr>
      <vt:lpstr>Arial</vt:lpstr>
      <vt:lpstr>Office Theme</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 Thiess</dc:creator>
  <cp:lastModifiedBy>Joseph Picone</cp:lastModifiedBy>
  <cp:revision>180</cp:revision>
  <dcterms:created xsi:type="dcterms:W3CDTF">2015-07-15T21:31:39Z</dcterms:created>
  <dcterms:modified xsi:type="dcterms:W3CDTF">2016-12-02T01:39:14Z</dcterms:modified>
</cp:coreProperties>
</file>