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72" r:id="rId1"/>
  </p:sldMasterIdLst>
  <p:notesMasterIdLst>
    <p:notesMasterId r:id="rId3"/>
  </p:notesMasterIdLst>
  <p:sldIdLst>
    <p:sldId id="256" r:id="rId2"/>
  </p:sldIdLst>
  <p:sldSz cx="36576000" cy="27432000"/>
  <p:notesSz cx="6858000" cy="9144000"/>
  <p:defaultTextStyle>
    <a:defPPr>
      <a:defRPr lang="en-US"/>
    </a:defPPr>
    <a:lvl1pPr marL="0" algn="l" defTabSz="3072077" rtl="0" eaLnBrk="1" latinLnBrk="0" hangingPunct="1">
      <a:defRPr sz="6047" kern="1200">
        <a:solidFill>
          <a:schemeClr val="tx1"/>
        </a:solidFill>
        <a:latin typeface="+mn-lt"/>
        <a:ea typeface="+mn-ea"/>
        <a:cs typeface="+mn-cs"/>
      </a:defRPr>
    </a:lvl1pPr>
    <a:lvl2pPr marL="1536038" algn="l" defTabSz="3072077" rtl="0" eaLnBrk="1" latinLnBrk="0" hangingPunct="1">
      <a:defRPr sz="6047" kern="1200">
        <a:solidFill>
          <a:schemeClr val="tx1"/>
        </a:solidFill>
        <a:latin typeface="+mn-lt"/>
        <a:ea typeface="+mn-ea"/>
        <a:cs typeface="+mn-cs"/>
      </a:defRPr>
    </a:lvl2pPr>
    <a:lvl3pPr marL="3072077" algn="l" defTabSz="3072077" rtl="0" eaLnBrk="1" latinLnBrk="0" hangingPunct="1">
      <a:defRPr sz="6047" kern="1200">
        <a:solidFill>
          <a:schemeClr val="tx1"/>
        </a:solidFill>
        <a:latin typeface="+mn-lt"/>
        <a:ea typeface="+mn-ea"/>
        <a:cs typeface="+mn-cs"/>
      </a:defRPr>
    </a:lvl3pPr>
    <a:lvl4pPr marL="4608115" algn="l" defTabSz="3072077" rtl="0" eaLnBrk="1" latinLnBrk="0" hangingPunct="1">
      <a:defRPr sz="6047" kern="1200">
        <a:solidFill>
          <a:schemeClr val="tx1"/>
        </a:solidFill>
        <a:latin typeface="+mn-lt"/>
        <a:ea typeface="+mn-ea"/>
        <a:cs typeface="+mn-cs"/>
      </a:defRPr>
    </a:lvl4pPr>
    <a:lvl5pPr marL="6144154" algn="l" defTabSz="3072077" rtl="0" eaLnBrk="1" latinLnBrk="0" hangingPunct="1">
      <a:defRPr sz="6047" kern="1200">
        <a:solidFill>
          <a:schemeClr val="tx1"/>
        </a:solidFill>
        <a:latin typeface="+mn-lt"/>
        <a:ea typeface="+mn-ea"/>
        <a:cs typeface="+mn-cs"/>
      </a:defRPr>
    </a:lvl5pPr>
    <a:lvl6pPr marL="7680192" algn="l" defTabSz="3072077" rtl="0" eaLnBrk="1" latinLnBrk="0" hangingPunct="1">
      <a:defRPr sz="6047" kern="1200">
        <a:solidFill>
          <a:schemeClr val="tx1"/>
        </a:solidFill>
        <a:latin typeface="+mn-lt"/>
        <a:ea typeface="+mn-ea"/>
        <a:cs typeface="+mn-cs"/>
      </a:defRPr>
    </a:lvl6pPr>
    <a:lvl7pPr marL="9216230" algn="l" defTabSz="3072077" rtl="0" eaLnBrk="1" latinLnBrk="0" hangingPunct="1">
      <a:defRPr sz="6047" kern="1200">
        <a:solidFill>
          <a:schemeClr val="tx1"/>
        </a:solidFill>
        <a:latin typeface="+mn-lt"/>
        <a:ea typeface="+mn-ea"/>
        <a:cs typeface="+mn-cs"/>
      </a:defRPr>
    </a:lvl7pPr>
    <a:lvl8pPr marL="10752269" algn="l" defTabSz="3072077" rtl="0" eaLnBrk="1" latinLnBrk="0" hangingPunct="1">
      <a:defRPr sz="6047" kern="1200">
        <a:solidFill>
          <a:schemeClr val="tx1"/>
        </a:solidFill>
        <a:latin typeface="+mn-lt"/>
        <a:ea typeface="+mn-ea"/>
        <a:cs typeface="+mn-cs"/>
      </a:defRPr>
    </a:lvl8pPr>
    <a:lvl9pPr marL="12288307" algn="l" defTabSz="3072077" rtl="0" eaLnBrk="1" latinLnBrk="0" hangingPunct="1">
      <a:defRPr sz="6047"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9456" userDrawn="1">
          <p15:clr>
            <a:srgbClr val="A4A3A4"/>
          </p15:clr>
        </p15:guide>
        <p15:guide id="2" pos="288" userDrawn="1">
          <p15:clr>
            <a:srgbClr val="A4A3A4"/>
          </p15:clr>
        </p15:guide>
        <p15:guide id="3" pos="17424" userDrawn="1">
          <p15:clr>
            <a:srgbClr val="A4A3A4"/>
          </p15:clr>
        </p15:guide>
        <p15:guide id="4" pos="22560" userDrawn="1">
          <p15:clr>
            <a:srgbClr val="A4A3A4"/>
          </p15:clr>
        </p15:guide>
        <p15:guide id="5" pos="16800" userDrawn="1">
          <p15:clr>
            <a:srgbClr val="A4A3A4"/>
          </p15:clr>
        </p15:guide>
        <p15:guide id="6" pos="142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tt" initials="M" lastIdx="3"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5B9BD5"/>
    <a:srgbClr val="B30738"/>
    <a:srgbClr val="333385"/>
    <a:srgbClr val="9A2B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854" autoAdjust="0"/>
    <p:restoredTop sz="94665" autoAdjust="0"/>
  </p:normalViewPr>
  <p:slideViewPr>
    <p:cSldViewPr snapToGrid="0">
      <p:cViewPr>
        <p:scale>
          <a:sx n="40" d="100"/>
          <a:sy n="40" d="100"/>
        </p:scale>
        <p:origin x="-1144" y="-2864"/>
      </p:cViewPr>
      <p:guideLst>
        <p:guide orient="horz" pos="9456"/>
        <p:guide pos="288"/>
        <p:guide pos="17424"/>
        <p:guide pos="22560"/>
        <p:guide pos="16800"/>
        <p:guide pos="14280"/>
      </p:guideLst>
    </p:cSldViewPr>
  </p:slideViewPr>
  <p:notesTextViewPr>
    <p:cViewPr>
      <p:scale>
        <a:sx n="1" d="1"/>
        <a:sy n="1" d="1"/>
      </p:scale>
      <p:origin x="0" y="0"/>
    </p:cViewPr>
  </p:notesTextViewPr>
  <p:gridSpacing cx="457200" cy="457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notesMaster" Target="notesMasters/notesMaster1.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commentAuthors" Target="commentAuthors.xml"/></Relationships>
</file>

<file path=ppt/diagrams/_rels/data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image" Target="../media/image8.GIF"/><Relationship Id="rId4" Type="http://schemas.openxmlformats.org/officeDocument/2006/relationships/image" Target="../media/image11.GIF"/></Relationships>
</file>

<file path=ppt/diagrams/_rels/drawing1.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GIF"/><Relationship Id="rId1" Type="http://schemas.openxmlformats.org/officeDocument/2006/relationships/image" Target="../media/image8.GIF"/><Relationship Id="rId4" Type="http://schemas.openxmlformats.org/officeDocument/2006/relationships/image" Target="../media/image11.GIF"/></Relationships>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88F18E9-12A7-49DB-B94D-9335B78AE7EB}" type="doc">
      <dgm:prSet loTypeId="urn:microsoft.com/office/officeart/2005/8/layout/hProcess10" loCatId="process" qsTypeId="urn:microsoft.com/office/officeart/2005/8/quickstyle/simple1" qsCatId="simple" csTypeId="urn:microsoft.com/office/officeart/2005/8/colors/accent2_2" csCatId="accent2" phldr="1"/>
      <dgm:spPr/>
      <dgm:t>
        <a:bodyPr/>
        <a:lstStyle/>
        <a:p>
          <a:endParaRPr lang="en-US"/>
        </a:p>
      </dgm:t>
    </dgm:pt>
    <dgm:pt modelId="{C2B71E97-37D2-4744-8658-313AD4A19545}">
      <dgm:prSet phldrT="[Text]"/>
      <dgm:spPr/>
      <dgm:t>
        <a:bodyPr/>
        <a:lstStyle/>
        <a:p>
          <a:pPr marL="0" algn="ctr">
            <a:lnSpc>
              <a:spcPct val="90000"/>
            </a:lnSpc>
          </a:pPr>
          <a:r>
            <a:rPr lang="en-US" b="1" dirty="0">
              <a:latin typeface="Arial" panose="020B0604020202020204" pitchFamily="34" charset="0"/>
              <a:cs typeface="Arial" panose="020B0604020202020204" pitchFamily="34" charset="0"/>
            </a:rPr>
            <a:t>Patient Preparation</a:t>
          </a:r>
        </a:p>
      </dgm:t>
    </dgm:pt>
    <dgm:pt modelId="{9791DE47-A6CE-4C01-A2B7-4EB107CFADB9}" type="parTrans" cxnId="{19F5E6D0-A62F-4FE9-A91C-1D7C5AFA526B}">
      <dgm:prSet/>
      <dgm:spPr/>
      <dgm:t>
        <a:bodyPr/>
        <a:lstStyle/>
        <a:p>
          <a:endParaRPr lang="en-US"/>
        </a:p>
      </dgm:t>
    </dgm:pt>
    <dgm:pt modelId="{4D210F42-8226-437F-A83E-4322D2925424}" type="sibTrans" cxnId="{19F5E6D0-A62F-4FE9-A91C-1D7C5AFA526B}">
      <dgm:prSet/>
      <dgm:spPr/>
      <dgm:t>
        <a:bodyPr/>
        <a:lstStyle/>
        <a:p>
          <a:endParaRPr lang="en-US"/>
        </a:p>
      </dgm:t>
    </dgm:pt>
    <dgm:pt modelId="{E99C8E3E-6F09-4400-A227-075D5670D304}">
      <dgm:prSet phldrT="[Text]"/>
      <dgm:spPr/>
      <dgm:t>
        <a:bodyPr/>
        <a:lstStyle/>
        <a:p>
          <a:pPr marL="0" algn="ctr">
            <a:lnSpc>
              <a:spcPct val="90000"/>
            </a:lnSpc>
          </a:pPr>
          <a:r>
            <a:rPr lang="en-US" b="1" dirty="0">
              <a:latin typeface="Arial" panose="020B0604020202020204" pitchFamily="34" charset="0"/>
              <a:cs typeface="Arial" panose="020B0604020202020204" pitchFamily="34" charset="0"/>
            </a:rPr>
            <a:t>EEG</a:t>
          </a:r>
          <a:br>
            <a:rPr lang="en-US" b="1" dirty="0">
              <a:latin typeface="Arial" panose="020B0604020202020204" pitchFamily="34" charset="0"/>
              <a:cs typeface="Arial" panose="020B0604020202020204" pitchFamily="34" charset="0"/>
            </a:rPr>
          </a:br>
          <a:r>
            <a:rPr lang="en-US" b="1" dirty="0">
              <a:latin typeface="Arial" panose="020B0604020202020204" pitchFamily="34" charset="0"/>
              <a:cs typeface="Arial" panose="020B0604020202020204" pitchFamily="34" charset="0"/>
            </a:rPr>
            <a:t>Recording</a:t>
          </a:r>
        </a:p>
      </dgm:t>
    </dgm:pt>
    <dgm:pt modelId="{FA24B3B7-124F-4030-8FEE-867AB92B107C}" type="parTrans" cxnId="{27A22AEC-9DDC-409D-B29E-BCB99E4EA446}">
      <dgm:prSet/>
      <dgm:spPr/>
      <dgm:t>
        <a:bodyPr/>
        <a:lstStyle/>
        <a:p>
          <a:endParaRPr lang="en-US"/>
        </a:p>
      </dgm:t>
    </dgm:pt>
    <dgm:pt modelId="{098529FA-B134-4A67-B066-21402FB3507D}" type="sibTrans" cxnId="{27A22AEC-9DDC-409D-B29E-BCB99E4EA446}">
      <dgm:prSet/>
      <dgm:spPr/>
      <dgm:t>
        <a:bodyPr/>
        <a:lstStyle/>
        <a:p>
          <a:endParaRPr lang="en-US"/>
        </a:p>
      </dgm:t>
    </dgm:pt>
    <dgm:pt modelId="{A5821725-2CC1-47A0-A75B-1260FC02D9CC}">
      <dgm:prSet phldrT="[Text]"/>
      <dgm:spPr/>
      <dgm:t>
        <a:bodyPr/>
        <a:lstStyle/>
        <a:p>
          <a:pPr marL="127000" indent="-127000" algn="l">
            <a:lnSpc>
              <a:spcPct val="100000"/>
            </a:lnSpc>
            <a:tabLst/>
          </a:pPr>
          <a:r>
            <a:rPr lang="en-US" b="1" dirty="0">
              <a:latin typeface="Arial" panose="020B0604020202020204" pitchFamily="34" charset="0"/>
              <a:cs typeface="Arial" panose="020B0604020202020204" pitchFamily="34" charset="0"/>
            </a:rPr>
            <a:t>An EEG ranging in duration from 20 minutes to several days is recorded.</a:t>
          </a:r>
        </a:p>
      </dgm:t>
    </dgm:pt>
    <dgm:pt modelId="{649DAD2D-9A5F-4F67-8A2D-E9C0884C37E6}" type="parTrans" cxnId="{50B8E9CC-9222-4017-AEC1-1C937DD34CAD}">
      <dgm:prSet/>
      <dgm:spPr/>
      <dgm:t>
        <a:bodyPr/>
        <a:lstStyle/>
        <a:p>
          <a:endParaRPr lang="en-US"/>
        </a:p>
      </dgm:t>
    </dgm:pt>
    <dgm:pt modelId="{376F541F-3717-4D5D-9EB9-55714AF2FF92}" type="sibTrans" cxnId="{50B8E9CC-9222-4017-AEC1-1C937DD34CAD}">
      <dgm:prSet/>
      <dgm:spPr/>
      <dgm:t>
        <a:bodyPr/>
        <a:lstStyle/>
        <a:p>
          <a:endParaRPr lang="en-US"/>
        </a:p>
      </dgm:t>
    </dgm:pt>
    <dgm:pt modelId="{CFD3AA75-8D31-43CD-A2DE-E8FE35B6B67E}">
      <dgm:prSet phldrT="[Text]"/>
      <dgm:spPr/>
      <dgm:t>
        <a:bodyPr/>
        <a:lstStyle/>
        <a:p>
          <a:pPr marL="0" algn="ctr">
            <a:lnSpc>
              <a:spcPct val="90000"/>
            </a:lnSpc>
          </a:pPr>
          <a:r>
            <a:rPr lang="en-US" b="1" dirty="0">
              <a:latin typeface="Arial" panose="020B0604020202020204" pitchFamily="34" charset="0"/>
              <a:cs typeface="Arial" panose="020B0604020202020204" pitchFamily="34" charset="0"/>
            </a:rPr>
            <a:t>EEG Interpretation</a:t>
          </a:r>
        </a:p>
      </dgm:t>
    </dgm:pt>
    <dgm:pt modelId="{F3357A22-2BB3-4B7C-872D-7F5F2D90063D}" type="parTrans" cxnId="{15E538BC-2D59-47EA-AD70-3D1862B54E7C}">
      <dgm:prSet/>
      <dgm:spPr/>
      <dgm:t>
        <a:bodyPr/>
        <a:lstStyle/>
        <a:p>
          <a:endParaRPr lang="en-US"/>
        </a:p>
      </dgm:t>
    </dgm:pt>
    <dgm:pt modelId="{AA7C345A-F9B8-47DE-9B05-35989F41A912}" type="sibTrans" cxnId="{15E538BC-2D59-47EA-AD70-3D1862B54E7C}">
      <dgm:prSet/>
      <dgm:spPr/>
      <dgm:t>
        <a:bodyPr/>
        <a:lstStyle/>
        <a:p>
          <a:endParaRPr lang="en-US"/>
        </a:p>
      </dgm:t>
    </dgm:pt>
    <dgm:pt modelId="{F12845C6-08C3-4538-A31F-30D655081E04}">
      <dgm:prSet phldrT="[Text]"/>
      <dgm:spPr/>
      <dgm:t>
        <a:bodyPr/>
        <a:lstStyle/>
        <a:p>
          <a:pPr marL="127000" indent="-127000" algn="l">
            <a:lnSpc>
              <a:spcPct val="100000"/>
            </a:lnSpc>
            <a:tabLst/>
          </a:pPr>
          <a:r>
            <a:rPr lang="en-US" b="1" dirty="0">
              <a:latin typeface="Arial" panose="020B0604020202020204" pitchFamily="34" charset="0"/>
              <a:cs typeface="Arial" panose="020B0604020202020204" pitchFamily="34" charset="0"/>
            </a:rPr>
            <a:t>The recording is visually interpreted by board-certified neurologist.</a:t>
          </a:r>
        </a:p>
      </dgm:t>
    </dgm:pt>
    <dgm:pt modelId="{3DFE81E5-1638-4538-86E6-16706E6626A8}" type="parTrans" cxnId="{5FEEA4B9-C366-49CF-9C51-CFDCDD21A58D}">
      <dgm:prSet/>
      <dgm:spPr/>
      <dgm:t>
        <a:bodyPr/>
        <a:lstStyle/>
        <a:p>
          <a:endParaRPr lang="en-US"/>
        </a:p>
      </dgm:t>
    </dgm:pt>
    <dgm:pt modelId="{0048AD78-1D5B-4E86-B9FA-1B2BFCF1819A}" type="sibTrans" cxnId="{5FEEA4B9-C366-49CF-9C51-CFDCDD21A58D}">
      <dgm:prSet/>
      <dgm:spPr/>
      <dgm:t>
        <a:bodyPr/>
        <a:lstStyle/>
        <a:p>
          <a:endParaRPr lang="en-US"/>
        </a:p>
      </dgm:t>
    </dgm:pt>
    <dgm:pt modelId="{9D9CC952-9DBF-4A93-8830-3E7F7510C898}">
      <dgm:prSet phldrT="[Text]"/>
      <dgm:spPr/>
      <dgm:t>
        <a:bodyPr/>
        <a:lstStyle/>
        <a:p>
          <a:pPr marL="0" algn="ctr">
            <a:lnSpc>
              <a:spcPct val="90000"/>
            </a:lnSpc>
          </a:pPr>
          <a:r>
            <a:rPr lang="en-US" b="1" i="0" dirty="0">
              <a:latin typeface="Arial" panose="020B0604020202020204" pitchFamily="34" charset="0"/>
              <a:cs typeface="Arial" panose="020B0604020202020204" pitchFamily="34" charset="0"/>
            </a:rPr>
            <a:t>Report Production</a:t>
          </a:r>
        </a:p>
      </dgm:t>
    </dgm:pt>
    <dgm:pt modelId="{6FB9ADB1-F404-4C45-8751-15BD0D7D3F95}" type="sibTrans" cxnId="{57CEA96A-E2C8-40E4-A377-BFE9D3877F0D}">
      <dgm:prSet/>
      <dgm:spPr/>
      <dgm:t>
        <a:bodyPr/>
        <a:lstStyle/>
        <a:p>
          <a:endParaRPr lang="en-US"/>
        </a:p>
      </dgm:t>
    </dgm:pt>
    <dgm:pt modelId="{AA80116E-41EF-499E-834B-11CD3514320C}" type="parTrans" cxnId="{57CEA96A-E2C8-40E4-A377-BFE9D3877F0D}">
      <dgm:prSet/>
      <dgm:spPr/>
      <dgm:t>
        <a:bodyPr/>
        <a:lstStyle/>
        <a:p>
          <a:endParaRPr lang="en-US"/>
        </a:p>
      </dgm:t>
    </dgm:pt>
    <dgm:pt modelId="{04F5F27C-9B87-4789-BE55-BB16F886B4F3}">
      <dgm:prSet/>
      <dgm:spPr/>
      <dgm:t>
        <a:bodyPr/>
        <a:lstStyle/>
        <a:p>
          <a:pPr marL="127000" indent="-127000" algn="l">
            <a:lnSpc>
              <a:spcPct val="100000"/>
            </a:lnSpc>
            <a:tabLst/>
          </a:pPr>
          <a:r>
            <a:rPr lang="en-US" b="1" i="0" dirty="0">
              <a:latin typeface="Arial" panose="020B0604020202020204" pitchFamily="34" charset="0"/>
              <a:cs typeface="Arial" panose="020B0604020202020204" pitchFamily="34" charset="0"/>
            </a:rPr>
            <a:t>The clinical findings are reported using a standard format.</a:t>
          </a:r>
        </a:p>
      </dgm:t>
    </dgm:pt>
    <dgm:pt modelId="{D8B434B7-FD5D-408F-929E-BD8861DA88CA}" type="parTrans" cxnId="{B290F09B-8C2A-44FB-B1B2-0EDEA5FF57F6}">
      <dgm:prSet/>
      <dgm:spPr/>
      <dgm:t>
        <a:bodyPr/>
        <a:lstStyle/>
        <a:p>
          <a:endParaRPr lang="en-US"/>
        </a:p>
      </dgm:t>
    </dgm:pt>
    <dgm:pt modelId="{AB0C04A0-0FC4-4E90-891F-5686CBECC2B7}" type="sibTrans" cxnId="{B290F09B-8C2A-44FB-B1B2-0EDEA5FF57F6}">
      <dgm:prSet/>
      <dgm:spPr/>
      <dgm:t>
        <a:bodyPr/>
        <a:lstStyle/>
        <a:p>
          <a:endParaRPr lang="en-US"/>
        </a:p>
      </dgm:t>
    </dgm:pt>
    <dgm:pt modelId="{1728F28F-7EAB-4DF9-A729-2ECC9F3A314C}">
      <dgm:prSet phldrT="[Text]"/>
      <dgm:spPr/>
      <dgm:t>
        <a:bodyPr/>
        <a:lstStyle/>
        <a:p>
          <a:pPr marL="127000" indent="-127000" algn="l">
            <a:lnSpc>
              <a:spcPct val="100000"/>
            </a:lnSpc>
            <a:tabLst/>
          </a:pPr>
          <a:r>
            <a:rPr lang="en-US" b="1" dirty="0">
              <a:latin typeface="Arial" panose="020B0604020202020204" pitchFamily="34" charset="0"/>
              <a:cs typeface="Arial" panose="020B0604020202020204" pitchFamily="34" charset="0"/>
            </a:rPr>
            <a:t>The electrodes are attached to a patient’s head using conductive gel.</a:t>
          </a:r>
        </a:p>
      </dgm:t>
    </dgm:pt>
    <dgm:pt modelId="{F5FB0604-010E-4D1B-8920-1A74F4E3822C}" type="sibTrans" cxnId="{FAAB01CB-6AD0-4CD5-99E6-6CA72DF782ED}">
      <dgm:prSet/>
      <dgm:spPr/>
      <dgm:t>
        <a:bodyPr/>
        <a:lstStyle/>
        <a:p>
          <a:endParaRPr lang="en-US"/>
        </a:p>
      </dgm:t>
    </dgm:pt>
    <dgm:pt modelId="{03B0069D-CB6E-411B-85FA-C05E396CE1B1}" type="parTrans" cxnId="{FAAB01CB-6AD0-4CD5-99E6-6CA72DF782ED}">
      <dgm:prSet/>
      <dgm:spPr/>
      <dgm:t>
        <a:bodyPr/>
        <a:lstStyle/>
        <a:p>
          <a:endParaRPr lang="en-US"/>
        </a:p>
      </dgm:t>
    </dgm:pt>
    <dgm:pt modelId="{542922DF-7A88-4B47-90CC-877A175B660F}" type="pres">
      <dgm:prSet presAssocID="{D88F18E9-12A7-49DB-B94D-9335B78AE7EB}" presName="Name0" presStyleCnt="0">
        <dgm:presLayoutVars>
          <dgm:dir/>
          <dgm:resizeHandles val="exact"/>
        </dgm:presLayoutVars>
      </dgm:prSet>
      <dgm:spPr/>
    </dgm:pt>
    <dgm:pt modelId="{B9EEAA7E-5F6A-43B2-BDB3-0BA0BE4F2EB0}" type="pres">
      <dgm:prSet presAssocID="{C2B71E97-37D2-4744-8658-313AD4A19545}" presName="composite" presStyleCnt="0"/>
      <dgm:spPr/>
    </dgm:pt>
    <dgm:pt modelId="{483EDAAC-BB4E-4B1C-8A57-B59ECED3B366}" type="pres">
      <dgm:prSet presAssocID="{C2B71E97-37D2-4744-8658-313AD4A19545}" presName="imagSh" presStyleLbl="bgImgPlace1" presStyleIdx="0" presStyleCnt="4" custLinFactNeighborX="-212" custLinFactNeighborY="-14006"/>
      <dgm:spPr>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dgm:spPr>
    </dgm:pt>
    <dgm:pt modelId="{B8710508-9CF5-48AF-B026-F06337A6BADE}" type="pres">
      <dgm:prSet presAssocID="{C2B71E97-37D2-4744-8658-313AD4A19545}" presName="txNode" presStyleLbl="node1" presStyleIdx="0" presStyleCnt="4" custLinFactNeighborX="13850" custLinFactNeighborY="14006">
        <dgm:presLayoutVars>
          <dgm:bulletEnabled val="1"/>
        </dgm:presLayoutVars>
      </dgm:prSet>
      <dgm:spPr/>
    </dgm:pt>
    <dgm:pt modelId="{47DF2819-1438-493F-BF93-BB3E79636FBC}" type="pres">
      <dgm:prSet presAssocID="{4D210F42-8226-437F-A83E-4322D2925424}" presName="sibTrans" presStyleLbl="sibTrans2D1" presStyleIdx="0" presStyleCnt="3" custAng="21316112"/>
      <dgm:spPr/>
    </dgm:pt>
    <dgm:pt modelId="{A069A01A-1081-4408-ACDC-AE056548C0F0}" type="pres">
      <dgm:prSet presAssocID="{4D210F42-8226-437F-A83E-4322D2925424}" presName="connTx" presStyleLbl="sibTrans2D1" presStyleIdx="0" presStyleCnt="3"/>
      <dgm:spPr/>
    </dgm:pt>
    <dgm:pt modelId="{9ACF5033-E902-47A7-B998-6655ECF62728}" type="pres">
      <dgm:prSet presAssocID="{E99C8E3E-6F09-4400-A227-075D5670D304}" presName="composite" presStyleCnt="0"/>
      <dgm:spPr/>
    </dgm:pt>
    <dgm:pt modelId="{5BC93E37-738B-4058-90A9-1FC272FAFFF9}" type="pres">
      <dgm:prSet presAssocID="{E99C8E3E-6F09-4400-A227-075D5670D304}" presName="imagSh" presStyleLbl="bgImgPlace1" presStyleIdx="1" presStyleCnt="4" custLinFactNeighborX="-1787" custLinFactNeighborY="-3128"/>
      <dgm:spPr>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dgm:spPr>
    </dgm:pt>
    <dgm:pt modelId="{AD42660B-3BEF-4823-B1C0-F5C8C8EA9F36}" type="pres">
      <dgm:prSet presAssocID="{E99C8E3E-6F09-4400-A227-075D5670D304}" presName="txNode" presStyleLbl="node1" presStyleIdx="1" presStyleCnt="4" custLinFactNeighborX="6255" custLinFactNeighborY="14005">
        <dgm:presLayoutVars>
          <dgm:bulletEnabled val="1"/>
        </dgm:presLayoutVars>
      </dgm:prSet>
      <dgm:spPr/>
    </dgm:pt>
    <dgm:pt modelId="{F9DABFCB-1797-4E87-A33C-34341DF42195}" type="pres">
      <dgm:prSet presAssocID="{098529FA-B134-4A67-B066-21402FB3507D}" presName="sibTrans" presStyleLbl="sibTrans2D1" presStyleIdx="1" presStyleCnt="3"/>
      <dgm:spPr/>
    </dgm:pt>
    <dgm:pt modelId="{D0593AC3-E0B4-4BA3-80DE-1C77B1A66911}" type="pres">
      <dgm:prSet presAssocID="{098529FA-B134-4A67-B066-21402FB3507D}" presName="connTx" presStyleLbl="sibTrans2D1" presStyleIdx="1" presStyleCnt="3"/>
      <dgm:spPr/>
    </dgm:pt>
    <dgm:pt modelId="{3DC3E9A6-96B8-42CB-8981-72DCAC00D01A}" type="pres">
      <dgm:prSet presAssocID="{CFD3AA75-8D31-43CD-A2DE-E8FE35B6B67E}" presName="composite" presStyleCnt="0"/>
      <dgm:spPr/>
    </dgm:pt>
    <dgm:pt modelId="{BC903708-AABC-4DC6-947F-C2371A7E4C51}" type="pres">
      <dgm:prSet presAssocID="{CFD3AA75-8D31-43CD-A2DE-E8FE35B6B67E}" presName="imagSh" presStyleLbl="bgImgPlac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58000" r="-58000"/>
          </a:stretch>
        </a:blipFill>
      </dgm:spPr>
    </dgm:pt>
    <dgm:pt modelId="{3A099894-CD74-4923-8F89-6C421BAF6383}" type="pres">
      <dgm:prSet presAssocID="{CFD3AA75-8D31-43CD-A2DE-E8FE35B6B67E}" presName="txNode" presStyleLbl="node1" presStyleIdx="2" presStyleCnt="4" custLinFactNeighborX="212" custLinFactNeighborY="14006">
        <dgm:presLayoutVars>
          <dgm:bulletEnabled val="1"/>
        </dgm:presLayoutVars>
      </dgm:prSet>
      <dgm:spPr/>
    </dgm:pt>
    <dgm:pt modelId="{CE923F3E-D388-48F7-BFE2-407E21D2EFD4}" type="pres">
      <dgm:prSet presAssocID="{AA7C345A-F9B8-47DE-9B05-35989F41A912}" presName="sibTrans" presStyleLbl="sibTrans2D1" presStyleIdx="2" presStyleCnt="3"/>
      <dgm:spPr/>
    </dgm:pt>
    <dgm:pt modelId="{647EBDD2-2B74-485A-81FC-C3FAC6FE7D06}" type="pres">
      <dgm:prSet presAssocID="{AA7C345A-F9B8-47DE-9B05-35989F41A912}" presName="connTx" presStyleLbl="sibTrans2D1" presStyleIdx="2" presStyleCnt="3"/>
      <dgm:spPr/>
    </dgm:pt>
    <dgm:pt modelId="{0492ED03-91B6-405D-ADCC-2D86531F933B}" type="pres">
      <dgm:prSet presAssocID="{9D9CC952-9DBF-4A93-8830-3E7F7510C898}" presName="composite" presStyleCnt="0"/>
      <dgm:spPr/>
    </dgm:pt>
    <dgm:pt modelId="{6BA9C065-B80B-404D-B2A6-FE1C662900EF}" type="pres">
      <dgm:prSet presAssocID="{9D9CC952-9DBF-4A93-8830-3E7F7510C898}" presName="imagSh" presStyleLbl="bgImgPlac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dgm:spPr>
    </dgm:pt>
    <dgm:pt modelId="{2037CACE-6A3F-4E7C-B4A9-C6571B767702}" type="pres">
      <dgm:prSet presAssocID="{9D9CC952-9DBF-4A93-8830-3E7F7510C898}" presName="txNode" presStyleLbl="node1" presStyleIdx="3" presStyleCnt="4" custLinFactNeighborX="77" custLinFactNeighborY="11831">
        <dgm:presLayoutVars>
          <dgm:bulletEnabled val="1"/>
        </dgm:presLayoutVars>
      </dgm:prSet>
      <dgm:spPr/>
    </dgm:pt>
  </dgm:ptLst>
  <dgm:cxnLst>
    <dgm:cxn modelId="{3EE5AE09-2216-42B0-8094-2C5F36FD1DB7}" type="presOf" srcId="{C2B71E97-37D2-4744-8658-313AD4A19545}" destId="{B8710508-9CF5-48AF-B026-F06337A6BADE}" srcOrd="0" destOrd="0" presId="urn:microsoft.com/office/officeart/2005/8/layout/hProcess10"/>
    <dgm:cxn modelId="{73C2870E-CE3E-4A9D-91D4-2ED6EFFF3743}" type="presOf" srcId="{CFD3AA75-8D31-43CD-A2DE-E8FE35B6B67E}" destId="{3A099894-CD74-4923-8F89-6C421BAF6383}" srcOrd="0" destOrd="0" presId="urn:microsoft.com/office/officeart/2005/8/layout/hProcess10"/>
    <dgm:cxn modelId="{8252B710-4AAF-46F4-9132-7CBA611E2C33}" type="presOf" srcId="{D88F18E9-12A7-49DB-B94D-9335B78AE7EB}" destId="{542922DF-7A88-4B47-90CC-877A175B660F}" srcOrd="0" destOrd="0" presId="urn:microsoft.com/office/officeart/2005/8/layout/hProcess10"/>
    <dgm:cxn modelId="{5AFD1912-ED08-43E9-8766-0AF3B0D29353}" type="presOf" srcId="{4D210F42-8226-437F-A83E-4322D2925424}" destId="{47DF2819-1438-493F-BF93-BB3E79636FBC}" srcOrd="0" destOrd="0" presId="urn:microsoft.com/office/officeart/2005/8/layout/hProcess10"/>
    <dgm:cxn modelId="{C9BBBE20-D1EE-41F1-A3BA-781AB2FC6B95}" type="presOf" srcId="{9D9CC952-9DBF-4A93-8830-3E7F7510C898}" destId="{2037CACE-6A3F-4E7C-B4A9-C6571B767702}" srcOrd="0" destOrd="0" presId="urn:microsoft.com/office/officeart/2005/8/layout/hProcess10"/>
    <dgm:cxn modelId="{9C212540-3044-41D0-B356-AC2B5BE93723}" type="presOf" srcId="{AA7C345A-F9B8-47DE-9B05-35989F41A912}" destId="{647EBDD2-2B74-485A-81FC-C3FAC6FE7D06}" srcOrd="1" destOrd="0" presId="urn:microsoft.com/office/officeart/2005/8/layout/hProcess10"/>
    <dgm:cxn modelId="{19215356-A2B4-4197-9CB7-327AC564B384}" type="presOf" srcId="{1728F28F-7EAB-4DF9-A729-2ECC9F3A314C}" destId="{B8710508-9CF5-48AF-B026-F06337A6BADE}" srcOrd="0" destOrd="1" presId="urn:microsoft.com/office/officeart/2005/8/layout/hProcess10"/>
    <dgm:cxn modelId="{57CEA96A-E2C8-40E4-A377-BFE9D3877F0D}" srcId="{D88F18E9-12A7-49DB-B94D-9335B78AE7EB}" destId="{9D9CC952-9DBF-4A93-8830-3E7F7510C898}" srcOrd="3" destOrd="0" parTransId="{AA80116E-41EF-499E-834B-11CD3514320C}" sibTransId="{6FB9ADB1-F404-4C45-8751-15BD0D7D3F95}"/>
    <dgm:cxn modelId="{59CF0F70-BCBE-42DE-AB23-0A215E9E0E6D}" type="presOf" srcId="{098529FA-B134-4A67-B066-21402FB3507D}" destId="{D0593AC3-E0B4-4BA3-80DE-1C77B1A66911}" srcOrd="1" destOrd="0" presId="urn:microsoft.com/office/officeart/2005/8/layout/hProcess10"/>
    <dgm:cxn modelId="{C6F01576-BA86-4CD3-8F1E-00E66BE3EE48}" type="presOf" srcId="{04F5F27C-9B87-4789-BE55-BB16F886B4F3}" destId="{2037CACE-6A3F-4E7C-B4A9-C6571B767702}" srcOrd="0" destOrd="1" presId="urn:microsoft.com/office/officeart/2005/8/layout/hProcess10"/>
    <dgm:cxn modelId="{B1ADA47A-B318-41F3-9845-65797EAD6297}" type="presOf" srcId="{AA7C345A-F9B8-47DE-9B05-35989F41A912}" destId="{CE923F3E-D388-48F7-BFE2-407E21D2EFD4}" srcOrd="0" destOrd="0" presId="urn:microsoft.com/office/officeart/2005/8/layout/hProcess10"/>
    <dgm:cxn modelId="{D339D684-0DAD-469F-BFB6-A726840E6226}" type="presOf" srcId="{098529FA-B134-4A67-B066-21402FB3507D}" destId="{F9DABFCB-1797-4E87-A33C-34341DF42195}" srcOrd="0" destOrd="0" presId="urn:microsoft.com/office/officeart/2005/8/layout/hProcess10"/>
    <dgm:cxn modelId="{5E8ED88B-9203-42CC-A7B8-9E6A618160EB}" type="presOf" srcId="{4D210F42-8226-437F-A83E-4322D2925424}" destId="{A069A01A-1081-4408-ACDC-AE056548C0F0}" srcOrd="1" destOrd="0" presId="urn:microsoft.com/office/officeart/2005/8/layout/hProcess10"/>
    <dgm:cxn modelId="{B290F09B-8C2A-44FB-B1B2-0EDEA5FF57F6}" srcId="{9D9CC952-9DBF-4A93-8830-3E7F7510C898}" destId="{04F5F27C-9B87-4789-BE55-BB16F886B4F3}" srcOrd="0" destOrd="0" parTransId="{D8B434B7-FD5D-408F-929E-BD8861DA88CA}" sibTransId="{AB0C04A0-0FC4-4E90-891F-5686CBECC2B7}"/>
    <dgm:cxn modelId="{1AED2EB0-7F3D-45C6-80FA-A1502FBABF4D}" type="presOf" srcId="{A5821725-2CC1-47A0-A75B-1260FC02D9CC}" destId="{AD42660B-3BEF-4823-B1C0-F5C8C8EA9F36}" srcOrd="0" destOrd="1" presId="urn:microsoft.com/office/officeart/2005/8/layout/hProcess10"/>
    <dgm:cxn modelId="{5FEEA4B9-C366-49CF-9C51-CFDCDD21A58D}" srcId="{CFD3AA75-8D31-43CD-A2DE-E8FE35B6B67E}" destId="{F12845C6-08C3-4538-A31F-30D655081E04}" srcOrd="0" destOrd="0" parTransId="{3DFE81E5-1638-4538-86E6-16706E6626A8}" sibTransId="{0048AD78-1D5B-4E86-B9FA-1B2BFCF1819A}"/>
    <dgm:cxn modelId="{15E538BC-2D59-47EA-AD70-3D1862B54E7C}" srcId="{D88F18E9-12A7-49DB-B94D-9335B78AE7EB}" destId="{CFD3AA75-8D31-43CD-A2DE-E8FE35B6B67E}" srcOrd="2" destOrd="0" parTransId="{F3357A22-2BB3-4B7C-872D-7F5F2D90063D}" sibTransId="{AA7C345A-F9B8-47DE-9B05-35989F41A912}"/>
    <dgm:cxn modelId="{FAAB01CB-6AD0-4CD5-99E6-6CA72DF782ED}" srcId="{C2B71E97-37D2-4744-8658-313AD4A19545}" destId="{1728F28F-7EAB-4DF9-A729-2ECC9F3A314C}" srcOrd="0" destOrd="0" parTransId="{03B0069D-CB6E-411B-85FA-C05E396CE1B1}" sibTransId="{F5FB0604-010E-4D1B-8920-1A74F4E3822C}"/>
    <dgm:cxn modelId="{50B8E9CC-9222-4017-AEC1-1C937DD34CAD}" srcId="{E99C8E3E-6F09-4400-A227-075D5670D304}" destId="{A5821725-2CC1-47A0-A75B-1260FC02D9CC}" srcOrd="0" destOrd="0" parTransId="{649DAD2D-9A5F-4F67-8A2D-E9C0884C37E6}" sibTransId="{376F541F-3717-4D5D-9EB9-55714AF2FF92}"/>
    <dgm:cxn modelId="{19F5E6D0-A62F-4FE9-A91C-1D7C5AFA526B}" srcId="{D88F18E9-12A7-49DB-B94D-9335B78AE7EB}" destId="{C2B71E97-37D2-4744-8658-313AD4A19545}" srcOrd="0" destOrd="0" parTransId="{9791DE47-A6CE-4C01-A2B7-4EB107CFADB9}" sibTransId="{4D210F42-8226-437F-A83E-4322D2925424}"/>
    <dgm:cxn modelId="{27A22AEC-9DDC-409D-B29E-BCB99E4EA446}" srcId="{D88F18E9-12A7-49DB-B94D-9335B78AE7EB}" destId="{E99C8E3E-6F09-4400-A227-075D5670D304}" srcOrd="1" destOrd="0" parTransId="{FA24B3B7-124F-4030-8FEE-867AB92B107C}" sibTransId="{098529FA-B134-4A67-B066-21402FB3507D}"/>
    <dgm:cxn modelId="{C8BCD7EE-6051-4FC7-B9BC-A6E257F48F28}" type="presOf" srcId="{F12845C6-08C3-4538-A31F-30D655081E04}" destId="{3A099894-CD74-4923-8F89-6C421BAF6383}" srcOrd="0" destOrd="1" presId="urn:microsoft.com/office/officeart/2005/8/layout/hProcess10"/>
    <dgm:cxn modelId="{990810F6-190C-43CD-8023-D7F83C6F41F3}" type="presOf" srcId="{E99C8E3E-6F09-4400-A227-075D5670D304}" destId="{AD42660B-3BEF-4823-B1C0-F5C8C8EA9F36}" srcOrd="0" destOrd="0" presId="urn:microsoft.com/office/officeart/2005/8/layout/hProcess10"/>
    <dgm:cxn modelId="{0F28DC11-0A51-4199-A147-D3D5DF20DD57}" type="presParOf" srcId="{542922DF-7A88-4B47-90CC-877A175B660F}" destId="{B9EEAA7E-5F6A-43B2-BDB3-0BA0BE4F2EB0}" srcOrd="0" destOrd="0" presId="urn:microsoft.com/office/officeart/2005/8/layout/hProcess10"/>
    <dgm:cxn modelId="{7AAFE761-FFCA-4649-87B3-7613B0F0A3FD}" type="presParOf" srcId="{B9EEAA7E-5F6A-43B2-BDB3-0BA0BE4F2EB0}" destId="{483EDAAC-BB4E-4B1C-8A57-B59ECED3B366}" srcOrd="0" destOrd="0" presId="urn:microsoft.com/office/officeart/2005/8/layout/hProcess10"/>
    <dgm:cxn modelId="{2BCB6C89-AF41-40FB-A01E-2C8FA2C14A64}" type="presParOf" srcId="{B9EEAA7E-5F6A-43B2-BDB3-0BA0BE4F2EB0}" destId="{B8710508-9CF5-48AF-B026-F06337A6BADE}" srcOrd="1" destOrd="0" presId="urn:microsoft.com/office/officeart/2005/8/layout/hProcess10"/>
    <dgm:cxn modelId="{D7052542-D083-4D88-9AAB-33FE16AFFF07}" type="presParOf" srcId="{542922DF-7A88-4B47-90CC-877A175B660F}" destId="{47DF2819-1438-493F-BF93-BB3E79636FBC}" srcOrd="1" destOrd="0" presId="urn:microsoft.com/office/officeart/2005/8/layout/hProcess10"/>
    <dgm:cxn modelId="{362EEB01-31B9-4684-8DCC-F9A6BC47E12E}" type="presParOf" srcId="{47DF2819-1438-493F-BF93-BB3E79636FBC}" destId="{A069A01A-1081-4408-ACDC-AE056548C0F0}" srcOrd="0" destOrd="0" presId="urn:microsoft.com/office/officeart/2005/8/layout/hProcess10"/>
    <dgm:cxn modelId="{906E7F20-F349-4086-A9A3-7BFFA2435B0D}" type="presParOf" srcId="{542922DF-7A88-4B47-90CC-877A175B660F}" destId="{9ACF5033-E902-47A7-B998-6655ECF62728}" srcOrd="2" destOrd="0" presId="urn:microsoft.com/office/officeart/2005/8/layout/hProcess10"/>
    <dgm:cxn modelId="{25DDB2F1-4961-44CA-9992-7B7E1FF30A02}" type="presParOf" srcId="{9ACF5033-E902-47A7-B998-6655ECF62728}" destId="{5BC93E37-738B-4058-90A9-1FC272FAFFF9}" srcOrd="0" destOrd="0" presId="urn:microsoft.com/office/officeart/2005/8/layout/hProcess10"/>
    <dgm:cxn modelId="{BEA9E8F7-6801-44F6-8F1D-E0B126D74BF6}" type="presParOf" srcId="{9ACF5033-E902-47A7-B998-6655ECF62728}" destId="{AD42660B-3BEF-4823-B1C0-F5C8C8EA9F36}" srcOrd="1" destOrd="0" presId="urn:microsoft.com/office/officeart/2005/8/layout/hProcess10"/>
    <dgm:cxn modelId="{78D154D7-335D-4858-B41D-A38FBE622D87}" type="presParOf" srcId="{542922DF-7A88-4B47-90CC-877A175B660F}" destId="{F9DABFCB-1797-4E87-A33C-34341DF42195}" srcOrd="3" destOrd="0" presId="urn:microsoft.com/office/officeart/2005/8/layout/hProcess10"/>
    <dgm:cxn modelId="{ED90B4B9-717C-4784-B4E7-C7925BB158B6}" type="presParOf" srcId="{F9DABFCB-1797-4E87-A33C-34341DF42195}" destId="{D0593AC3-E0B4-4BA3-80DE-1C77B1A66911}" srcOrd="0" destOrd="0" presId="urn:microsoft.com/office/officeart/2005/8/layout/hProcess10"/>
    <dgm:cxn modelId="{F96D21CE-30C7-4189-BC01-28A77B3D56DA}" type="presParOf" srcId="{542922DF-7A88-4B47-90CC-877A175B660F}" destId="{3DC3E9A6-96B8-42CB-8981-72DCAC00D01A}" srcOrd="4" destOrd="0" presId="urn:microsoft.com/office/officeart/2005/8/layout/hProcess10"/>
    <dgm:cxn modelId="{9FA8BDDD-632E-4800-AE15-DF0A3B6E7671}" type="presParOf" srcId="{3DC3E9A6-96B8-42CB-8981-72DCAC00D01A}" destId="{BC903708-AABC-4DC6-947F-C2371A7E4C51}" srcOrd="0" destOrd="0" presId="urn:microsoft.com/office/officeart/2005/8/layout/hProcess10"/>
    <dgm:cxn modelId="{B2CD5E0A-360F-4C43-8525-5E47F5C0EFB2}" type="presParOf" srcId="{3DC3E9A6-96B8-42CB-8981-72DCAC00D01A}" destId="{3A099894-CD74-4923-8F89-6C421BAF6383}" srcOrd="1" destOrd="0" presId="urn:microsoft.com/office/officeart/2005/8/layout/hProcess10"/>
    <dgm:cxn modelId="{A6054EDF-F3B7-4D9E-8CCB-2C996BE187CF}" type="presParOf" srcId="{542922DF-7A88-4B47-90CC-877A175B660F}" destId="{CE923F3E-D388-48F7-BFE2-407E21D2EFD4}" srcOrd="5" destOrd="0" presId="urn:microsoft.com/office/officeart/2005/8/layout/hProcess10"/>
    <dgm:cxn modelId="{A7FF6318-9A29-44BC-BD9E-0D11F1DB38AF}" type="presParOf" srcId="{CE923F3E-D388-48F7-BFE2-407E21D2EFD4}" destId="{647EBDD2-2B74-485A-81FC-C3FAC6FE7D06}" srcOrd="0" destOrd="0" presId="urn:microsoft.com/office/officeart/2005/8/layout/hProcess10"/>
    <dgm:cxn modelId="{BF3A05AB-F7ED-45F2-8120-6EAAE7405075}" type="presParOf" srcId="{542922DF-7A88-4B47-90CC-877A175B660F}" destId="{0492ED03-91B6-405D-ADCC-2D86531F933B}" srcOrd="6" destOrd="0" presId="urn:microsoft.com/office/officeart/2005/8/layout/hProcess10"/>
    <dgm:cxn modelId="{DF23AB9D-231E-4E6B-959F-A3A771B704CB}" type="presParOf" srcId="{0492ED03-91B6-405D-ADCC-2D86531F933B}" destId="{6BA9C065-B80B-404D-B2A6-FE1C662900EF}" srcOrd="0" destOrd="0" presId="urn:microsoft.com/office/officeart/2005/8/layout/hProcess10"/>
    <dgm:cxn modelId="{54A398D4-F6ED-4401-9A62-3D8B67940638}" type="presParOf" srcId="{0492ED03-91B6-405D-ADCC-2D86531F933B}" destId="{2037CACE-6A3F-4E7C-B4A9-C6571B767702}" srcOrd="1" destOrd="0" presId="urn:microsoft.com/office/officeart/2005/8/layout/hProcess10"/>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3EDAAC-BB4E-4B1C-8A57-B59ECED3B366}">
      <dsp:nvSpPr>
        <dsp:cNvPr id="0" name=""/>
        <dsp:cNvSpPr/>
      </dsp:nvSpPr>
      <dsp:spPr>
        <a:xfrm>
          <a:off x="0" y="0"/>
          <a:ext cx="1380553" cy="1380553"/>
        </a:xfrm>
        <a:prstGeom prst="roundRect">
          <a:avLst>
            <a:gd name="adj" fmla="val 10000"/>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8710508-9CF5-48AF-B026-F06337A6BADE}">
      <dsp:nvSpPr>
        <dsp:cNvPr id="0" name=""/>
        <dsp:cNvSpPr/>
      </dsp:nvSpPr>
      <dsp:spPr>
        <a:xfrm>
          <a:off x="417008" y="1213567"/>
          <a:ext cx="1380553" cy="13805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Patient Preparation</a:t>
          </a:r>
        </a:p>
        <a:p>
          <a:pPr marL="127000" lvl="1" indent="-127000" algn="l" defTabSz="444500">
            <a:lnSpc>
              <a:spcPct val="100000"/>
            </a:lnSpc>
            <a:spcBef>
              <a:spcPct val="0"/>
            </a:spcBef>
            <a:spcAft>
              <a:spcPct val="15000"/>
            </a:spcAft>
            <a:buChar char="•"/>
            <a:tabLst/>
          </a:pPr>
          <a:r>
            <a:rPr lang="en-US" sz="1000" b="1" kern="1200" dirty="0">
              <a:latin typeface="Arial" panose="020B0604020202020204" pitchFamily="34" charset="0"/>
              <a:cs typeface="Arial" panose="020B0604020202020204" pitchFamily="34" charset="0"/>
            </a:rPr>
            <a:t>The electrodes are attached to a patient’s head using conductive gel.</a:t>
          </a:r>
        </a:p>
      </dsp:txBody>
      <dsp:txXfrm>
        <a:off x="457443" y="1254002"/>
        <a:ext cx="1299683" cy="1299683"/>
      </dsp:txXfrm>
    </dsp:sp>
    <dsp:sp modelId="{47DF2819-1438-493F-BF93-BB3E79636FBC}">
      <dsp:nvSpPr>
        <dsp:cNvPr id="0" name=""/>
        <dsp:cNvSpPr/>
      </dsp:nvSpPr>
      <dsp:spPr>
        <a:xfrm rot="21558403">
          <a:off x="1637894" y="600429"/>
          <a:ext cx="258302" cy="33172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1637897" y="667243"/>
        <a:ext cx="180811" cy="199037"/>
      </dsp:txXfrm>
    </dsp:sp>
    <dsp:sp modelId="{5BC93E37-738B-4058-90A9-1FC272FAFFF9}">
      <dsp:nvSpPr>
        <dsp:cNvPr id="0" name=""/>
        <dsp:cNvSpPr/>
      </dsp:nvSpPr>
      <dsp:spPr>
        <a:xfrm>
          <a:off x="2116729" y="149433"/>
          <a:ext cx="1380553" cy="1380553"/>
        </a:xfrm>
        <a:prstGeom prst="roundRect">
          <a:avLst>
            <a:gd name="adj" fmla="val 10000"/>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8000" r="-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D42660B-3BEF-4823-B1C0-F5C8C8EA9F36}">
      <dsp:nvSpPr>
        <dsp:cNvPr id="0" name=""/>
        <dsp:cNvSpPr/>
      </dsp:nvSpPr>
      <dsp:spPr>
        <a:xfrm>
          <a:off x="2452494" y="1213567"/>
          <a:ext cx="1380553" cy="13805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EEG</a:t>
          </a:r>
          <a:br>
            <a:rPr lang="en-US" sz="1300" b="1" kern="1200" dirty="0">
              <a:latin typeface="Arial" panose="020B0604020202020204" pitchFamily="34" charset="0"/>
              <a:cs typeface="Arial" panose="020B0604020202020204" pitchFamily="34" charset="0"/>
            </a:rPr>
          </a:br>
          <a:r>
            <a:rPr lang="en-US" sz="1300" b="1" kern="1200" dirty="0">
              <a:latin typeface="Arial" panose="020B0604020202020204" pitchFamily="34" charset="0"/>
              <a:cs typeface="Arial" panose="020B0604020202020204" pitchFamily="34" charset="0"/>
            </a:rPr>
            <a:t>Recording</a:t>
          </a:r>
        </a:p>
        <a:p>
          <a:pPr marL="127000" lvl="1" indent="-127000" algn="l" defTabSz="444500">
            <a:lnSpc>
              <a:spcPct val="100000"/>
            </a:lnSpc>
            <a:spcBef>
              <a:spcPct val="0"/>
            </a:spcBef>
            <a:spcAft>
              <a:spcPct val="15000"/>
            </a:spcAft>
            <a:buChar char="•"/>
            <a:tabLst/>
          </a:pPr>
          <a:r>
            <a:rPr lang="en-US" sz="1000" b="1" kern="1200" dirty="0">
              <a:latin typeface="Arial" panose="020B0604020202020204" pitchFamily="34" charset="0"/>
              <a:cs typeface="Arial" panose="020B0604020202020204" pitchFamily="34" charset="0"/>
            </a:rPr>
            <a:t>An EEG ranging in duration from 20 minutes to several days is recorded.</a:t>
          </a:r>
        </a:p>
      </dsp:txBody>
      <dsp:txXfrm>
        <a:off x="2492929" y="1254002"/>
        <a:ext cx="1299683" cy="1299683"/>
      </dsp:txXfrm>
    </dsp:sp>
    <dsp:sp modelId="{F9DABFCB-1797-4E87-A33C-34341DF42195}">
      <dsp:nvSpPr>
        <dsp:cNvPr id="0" name=""/>
        <dsp:cNvSpPr/>
      </dsp:nvSpPr>
      <dsp:spPr>
        <a:xfrm rot="68561">
          <a:off x="3771815" y="695829"/>
          <a:ext cx="274614" cy="33172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3771823" y="761353"/>
        <a:ext cx="192230" cy="199037"/>
      </dsp:txXfrm>
    </dsp:sp>
    <dsp:sp modelId="{BC903708-AABC-4DC6-947F-C2371A7E4C51}">
      <dsp:nvSpPr>
        <dsp:cNvPr id="0" name=""/>
        <dsp:cNvSpPr/>
      </dsp:nvSpPr>
      <dsp:spPr>
        <a:xfrm>
          <a:off x="4281739" y="192617"/>
          <a:ext cx="1380553" cy="1380553"/>
        </a:xfrm>
        <a:prstGeom prst="roundRect">
          <a:avLst>
            <a:gd name="adj" fmla="val 10000"/>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099894-CD74-4923-8F89-6C421BAF6383}">
      <dsp:nvSpPr>
        <dsp:cNvPr id="0" name=""/>
        <dsp:cNvSpPr/>
      </dsp:nvSpPr>
      <dsp:spPr>
        <a:xfrm>
          <a:off x="4509407" y="1213567"/>
          <a:ext cx="1380553" cy="13805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US" sz="1300" b="1" kern="1200" dirty="0">
              <a:latin typeface="Arial" panose="020B0604020202020204" pitchFamily="34" charset="0"/>
              <a:cs typeface="Arial" panose="020B0604020202020204" pitchFamily="34" charset="0"/>
            </a:rPr>
            <a:t>EEG Interpretation</a:t>
          </a:r>
        </a:p>
        <a:p>
          <a:pPr marL="127000" lvl="1" indent="-127000" algn="l" defTabSz="444500">
            <a:lnSpc>
              <a:spcPct val="100000"/>
            </a:lnSpc>
            <a:spcBef>
              <a:spcPct val="0"/>
            </a:spcBef>
            <a:spcAft>
              <a:spcPct val="15000"/>
            </a:spcAft>
            <a:buChar char="•"/>
            <a:tabLst/>
          </a:pPr>
          <a:r>
            <a:rPr lang="en-US" sz="1000" b="1" kern="1200" dirty="0">
              <a:latin typeface="Arial" panose="020B0604020202020204" pitchFamily="34" charset="0"/>
              <a:cs typeface="Arial" panose="020B0604020202020204" pitchFamily="34" charset="0"/>
            </a:rPr>
            <a:t>The recording is visually interpreted by board-certified neurologist.</a:t>
          </a:r>
        </a:p>
      </dsp:txBody>
      <dsp:txXfrm>
        <a:off x="4549842" y="1254002"/>
        <a:ext cx="1299683" cy="1299683"/>
      </dsp:txXfrm>
    </dsp:sp>
    <dsp:sp modelId="{CE923F3E-D388-48F7-BFE2-407E21D2EFD4}">
      <dsp:nvSpPr>
        <dsp:cNvPr id="0" name=""/>
        <dsp:cNvSpPr/>
      </dsp:nvSpPr>
      <dsp:spPr>
        <a:xfrm>
          <a:off x="5928218" y="717030"/>
          <a:ext cx="265925" cy="331727"/>
        </a:xfrm>
        <a:prstGeom prst="rightArrow">
          <a:avLst>
            <a:gd name="adj1" fmla="val 60000"/>
            <a:gd name="adj2" fmla="val 50000"/>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88950">
            <a:lnSpc>
              <a:spcPct val="90000"/>
            </a:lnSpc>
            <a:spcBef>
              <a:spcPct val="0"/>
            </a:spcBef>
            <a:spcAft>
              <a:spcPct val="35000"/>
            </a:spcAft>
            <a:buNone/>
          </a:pPr>
          <a:endParaRPr lang="en-US" sz="1100" kern="1200"/>
        </a:p>
      </dsp:txBody>
      <dsp:txXfrm>
        <a:off x="5928218" y="783375"/>
        <a:ext cx="186148" cy="199037"/>
      </dsp:txXfrm>
    </dsp:sp>
    <dsp:sp modelId="{6BA9C065-B80B-404D-B2A6-FE1C662900EF}">
      <dsp:nvSpPr>
        <dsp:cNvPr id="0" name=""/>
        <dsp:cNvSpPr/>
      </dsp:nvSpPr>
      <dsp:spPr>
        <a:xfrm>
          <a:off x="6422078" y="192617"/>
          <a:ext cx="1380553" cy="1380553"/>
        </a:xfrm>
        <a:prstGeom prst="roundRect">
          <a:avLst>
            <a:gd name="adj" fmla="val 10000"/>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037CACE-6A3F-4E7C-B4A9-C6571B767702}">
      <dsp:nvSpPr>
        <dsp:cNvPr id="0" name=""/>
        <dsp:cNvSpPr/>
      </dsp:nvSpPr>
      <dsp:spPr>
        <a:xfrm>
          <a:off x="6647880" y="1184283"/>
          <a:ext cx="1380553" cy="1380553"/>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t" anchorCtr="0">
          <a:noAutofit/>
        </a:bodyPr>
        <a:lstStyle/>
        <a:p>
          <a:pPr marL="0" lvl="0" indent="0" algn="ctr" defTabSz="577850">
            <a:lnSpc>
              <a:spcPct val="90000"/>
            </a:lnSpc>
            <a:spcBef>
              <a:spcPct val="0"/>
            </a:spcBef>
            <a:spcAft>
              <a:spcPct val="35000"/>
            </a:spcAft>
            <a:buNone/>
          </a:pPr>
          <a:r>
            <a:rPr lang="en-US" sz="1300" b="1" i="0" kern="1200" dirty="0">
              <a:latin typeface="Arial" panose="020B0604020202020204" pitchFamily="34" charset="0"/>
              <a:cs typeface="Arial" panose="020B0604020202020204" pitchFamily="34" charset="0"/>
            </a:rPr>
            <a:t>Report Production</a:t>
          </a:r>
        </a:p>
        <a:p>
          <a:pPr marL="127000" lvl="1" indent="-127000" algn="l" defTabSz="444500">
            <a:lnSpc>
              <a:spcPct val="100000"/>
            </a:lnSpc>
            <a:spcBef>
              <a:spcPct val="0"/>
            </a:spcBef>
            <a:spcAft>
              <a:spcPct val="15000"/>
            </a:spcAft>
            <a:buChar char="•"/>
            <a:tabLst/>
          </a:pPr>
          <a:r>
            <a:rPr lang="en-US" sz="1000" b="1" i="0" kern="1200" dirty="0">
              <a:latin typeface="Arial" panose="020B0604020202020204" pitchFamily="34" charset="0"/>
              <a:cs typeface="Arial" panose="020B0604020202020204" pitchFamily="34" charset="0"/>
            </a:rPr>
            <a:t>The clinical findings are reported using a standard format.</a:t>
          </a:r>
        </a:p>
      </dsp:txBody>
      <dsp:txXfrm>
        <a:off x="6688315" y="1224718"/>
        <a:ext cx="1299683" cy="129968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0">
  <dgm:title val=""/>
  <dgm:desc val=""/>
  <dgm:catLst>
    <dgm:cat type="process" pri="3000"/>
    <dgm:cat type="picture" pri="30000"/>
    <dgm:cat type="pictureconvert" pri="3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w" for="ch" ptType="sibTrans" refType="w" refFor="ch" refForName="composite" op="equ" fact="0.3333"/>
      <dgm:constr type="primFontSz" for="des" forName="txNode" op="equ" val="65"/>
      <dgm:constr type="primFontSz" for="des" forName="connTx" op="equ" val="55"/>
      <dgm:constr type="primFontSz" for="des" forName="connTx" refType="primFontSz" refFor="des" refForName="txNode" op="lte" fact="0.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imagSh"/>
              <dgm:constr type="w" for="ch" forName="imagSh" refType="w" fact="0.86"/>
              <dgm:constr type="t" for="ch" forName="imagSh"/>
              <dgm:constr type="h" for="ch" forName="imagSh" refType="w" refFor="ch" refForName="imagSh"/>
              <dgm:constr type="l" for="ch" forName="txNode" refType="w" fact="0.14"/>
              <dgm:constr type="w" for="ch" forName="txNode" refType="w" refFor="ch" refForName="imagSh"/>
              <dgm:constr type="t" for="ch" forName="txNode" refType="h" refFor="ch" refForName="imagSh" fact="0.6"/>
              <dgm:constr type="h" for="ch" forName="txNode" refType="h" refFor="ch" refForName="imagSh"/>
            </dgm:constrLst>
          </dgm:if>
          <dgm:else name="Name7">
            <dgm:constrLst>
              <dgm:constr type="l" for="ch" forName="imagSh" refType="w" fact="0.14"/>
              <dgm:constr type="w" for="ch" forName="imagSh" refType="w" fact="0.86"/>
              <dgm:constr type="t" for="ch" forName="imagSh"/>
              <dgm:constr type="h" for="ch" forName="imagSh" refType="w" refFor="ch" refForName="imagSh"/>
              <dgm:constr type="l" for="ch" forName="txNode"/>
              <dgm:constr type="w" for="ch" forName="txNode" refType="w" refFor="ch" refForName="imagSh"/>
              <dgm:constr type="t" for="ch" forName="txNode" refType="h" refFor="ch" refForName="imagSh" fact="0.6"/>
              <dgm:constr type="h" for="ch" forName="txNode" refType="h" refFor="ch" refForName="imagSh"/>
            </dgm:constrLst>
          </dgm:else>
        </dgm:choose>
        <dgm:ruleLst/>
        <dgm:layoutNode name="imagSh" styleLbl="bgImgPlace1">
          <dgm:alg type="sp"/>
          <dgm:shape xmlns:r="http://schemas.openxmlformats.org/officeDocument/2006/relationships" type="roundRect" r:blip="" blipPhldr="1">
            <dgm:adjLst>
              <dgm:adj idx="1" val="0.1"/>
            </dgm:adjLst>
          </dgm:shape>
          <dgm:presOf/>
          <dgm:constrLst/>
          <dgm:ruleLst/>
        </dgm:layoutNode>
        <dgm:layoutNode name="txNode" styleLbl="node1">
          <dgm:varLst>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sibTransForEach" axis="followSib" ptType="sibTrans" cnt="1">
        <dgm:layoutNode name="sibTrans">
          <dgm:alg type="conn">
            <dgm:param type="begPts" val="auto"/>
            <dgm:param type="endPts" val="auto"/>
            <dgm:param type="srcNode" val="imagSh"/>
            <dgm:param type="dstNode" val="imagSh"/>
          </dgm:alg>
          <dgm:shape xmlns:r="http://schemas.openxmlformats.org/officeDocument/2006/relationships" type="conn" r:blip="">
            <dgm:adjLst/>
          </dgm:shape>
          <dgm:presOf axis="self"/>
          <dgm:constrLst>
            <dgm:constr type="h" refType="w" fact="0.62"/>
            <dgm:constr type="connDist"/>
            <dgm:constr type="begPad" refType="connDist" fact="0.35"/>
            <dgm:constr type="endPad" refType="connDist" fact="0.3"/>
          </dgm:constrLst>
          <dgm:ruleLst/>
          <dgm:layoutNode name="connTx">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77275B-EEFF-4120-B8CB-6C04AC8D2B24}" type="datetimeFigureOut">
              <a:rPr lang="en-US" smtClean="0"/>
              <a:t>11/26/18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098D4A-D07E-4626-A9DE-9C06E88D4384}" type="slidenum">
              <a:rPr lang="en-US" smtClean="0"/>
              <a:t>‹#›</a:t>
            </a:fld>
            <a:endParaRPr lang="en-US"/>
          </a:p>
        </p:txBody>
      </p:sp>
    </p:spTree>
    <p:extLst>
      <p:ext uri="{BB962C8B-B14F-4D97-AF65-F5344CB8AC3E}">
        <p14:creationId xmlns:p14="http://schemas.microsoft.com/office/powerpoint/2010/main" val="3446888191"/>
      </p:ext>
    </p:extLst>
  </p:cSld>
  <p:clrMap bg1="lt1" tx1="dk1" bg2="lt2" tx2="dk2" accent1="accent1" accent2="accent2" accent3="accent3" accent4="accent4" accent5="accent5" accent6="accent6" hlink="hlink" folHlink="folHlink"/>
  <p:notesStyle>
    <a:lvl1pPr marL="0" algn="l" defTabSz="711129" rtl="0" eaLnBrk="1" latinLnBrk="0" hangingPunct="1">
      <a:defRPr sz="933" kern="1200">
        <a:solidFill>
          <a:schemeClr val="tx1"/>
        </a:solidFill>
        <a:latin typeface="+mn-lt"/>
        <a:ea typeface="+mn-ea"/>
        <a:cs typeface="+mn-cs"/>
      </a:defRPr>
    </a:lvl1pPr>
    <a:lvl2pPr marL="355564" algn="l" defTabSz="711129" rtl="0" eaLnBrk="1" latinLnBrk="0" hangingPunct="1">
      <a:defRPr sz="933" kern="1200">
        <a:solidFill>
          <a:schemeClr val="tx1"/>
        </a:solidFill>
        <a:latin typeface="+mn-lt"/>
        <a:ea typeface="+mn-ea"/>
        <a:cs typeface="+mn-cs"/>
      </a:defRPr>
    </a:lvl2pPr>
    <a:lvl3pPr marL="711129" algn="l" defTabSz="711129" rtl="0" eaLnBrk="1" latinLnBrk="0" hangingPunct="1">
      <a:defRPr sz="933" kern="1200">
        <a:solidFill>
          <a:schemeClr val="tx1"/>
        </a:solidFill>
        <a:latin typeface="+mn-lt"/>
        <a:ea typeface="+mn-ea"/>
        <a:cs typeface="+mn-cs"/>
      </a:defRPr>
    </a:lvl3pPr>
    <a:lvl4pPr marL="1066693" algn="l" defTabSz="711129" rtl="0" eaLnBrk="1" latinLnBrk="0" hangingPunct="1">
      <a:defRPr sz="933" kern="1200">
        <a:solidFill>
          <a:schemeClr val="tx1"/>
        </a:solidFill>
        <a:latin typeface="+mn-lt"/>
        <a:ea typeface="+mn-ea"/>
        <a:cs typeface="+mn-cs"/>
      </a:defRPr>
    </a:lvl4pPr>
    <a:lvl5pPr marL="1422258" algn="l" defTabSz="711129" rtl="0" eaLnBrk="1" latinLnBrk="0" hangingPunct="1">
      <a:defRPr sz="933" kern="1200">
        <a:solidFill>
          <a:schemeClr val="tx1"/>
        </a:solidFill>
        <a:latin typeface="+mn-lt"/>
        <a:ea typeface="+mn-ea"/>
        <a:cs typeface="+mn-cs"/>
      </a:defRPr>
    </a:lvl5pPr>
    <a:lvl6pPr marL="1777822" algn="l" defTabSz="711129" rtl="0" eaLnBrk="1" latinLnBrk="0" hangingPunct="1">
      <a:defRPr sz="933" kern="1200">
        <a:solidFill>
          <a:schemeClr val="tx1"/>
        </a:solidFill>
        <a:latin typeface="+mn-lt"/>
        <a:ea typeface="+mn-ea"/>
        <a:cs typeface="+mn-cs"/>
      </a:defRPr>
    </a:lvl6pPr>
    <a:lvl7pPr marL="2133387" algn="l" defTabSz="711129" rtl="0" eaLnBrk="1" latinLnBrk="0" hangingPunct="1">
      <a:defRPr sz="933" kern="1200">
        <a:solidFill>
          <a:schemeClr val="tx1"/>
        </a:solidFill>
        <a:latin typeface="+mn-lt"/>
        <a:ea typeface="+mn-ea"/>
        <a:cs typeface="+mn-cs"/>
      </a:defRPr>
    </a:lvl7pPr>
    <a:lvl8pPr marL="2488951" algn="l" defTabSz="711129" rtl="0" eaLnBrk="1" latinLnBrk="0" hangingPunct="1">
      <a:defRPr sz="933" kern="1200">
        <a:solidFill>
          <a:schemeClr val="tx1"/>
        </a:solidFill>
        <a:latin typeface="+mn-lt"/>
        <a:ea typeface="+mn-ea"/>
        <a:cs typeface="+mn-cs"/>
      </a:defRPr>
    </a:lvl8pPr>
    <a:lvl9pPr marL="2844516" algn="l" defTabSz="711129" rtl="0" eaLnBrk="1" latinLnBrk="0" hangingPunct="1">
      <a:defRPr sz="93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2098D4A-D07E-4626-A9DE-9C06E88D4384}" type="slidenum">
              <a:rPr lang="en-US" smtClean="0"/>
              <a:t>1</a:t>
            </a:fld>
            <a:endParaRPr lang="en-US"/>
          </a:p>
        </p:txBody>
      </p:sp>
    </p:spTree>
    <p:extLst>
      <p:ext uri="{BB962C8B-B14F-4D97-AF65-F5344CB8AC3E}">
        <p14:creationId xmlns:p14="http://schemas.microsoft.com/office/powerpoint/2010/main" val="11551165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43200" y="4489453"/>
            <a:ext cx="31089600" cy="9550400"/>
          </a:xfrm>
        </p:spPr>
        <p:txBody>
          <a:bodyPr anchor="b"/>
          <a:lstStyle>
            <a:lvl1pPr algn="ctr">
              <a:defRPr sz="23998"/>
            </a:lvl1pPr>
          </a:lstStyle>
          <a:p>
            <a:r>
              <a:rPr lang="en-US"/>
              <a:t>Click to edit Master title style</a:t>
            </a:r>
            <a:endParaRPr lang="en-US" dirty="0"/>
          </a:p>
        </p:txBody>
      </p:sp>
      <p:sp>
        <p:nvSpPr>
          <p:cNvPr id="3" name="Subtitle 2"/>
          <p:cNvSpPr>
            <a:spLocks noGrp="1"/>
          </p:cNvSpPr>
          <p:nvPr>
            <p:ph type="subTitle" idx="1"/>
          </p:nvPr>
        </p:nvSpPr>
        <p:spPr>
          <a:xfrm>
            <a:off x="4572000" y="14408152"/>
            <a:ext cx="27432000" cy="6623048"/>
          </a:xfrm>
        </p:spPr>
        <p:txBody>
          <a:bodyPr/>
          <a:lstStyle>
            <a:lvl1pPr marL="0" indent="0" algn="ctr">
              <a:buNone/>
              <a:defRPr sz="9600"/>
            </a:lvl1pPr>
            <a:lvl2pPr marL="1828709" indent="0" algn="ctr">
              <a:buNone/>
              <a:defRPr sz="8000"/>
            </a:lvl2pPr>
            <a:lvl3pPr marL="3657418" indent="0" algn="ctr">
              <a:buNone/>
              <a:defRPr sz="7200"/>
            </a:lvl3pPr>
            <a:lvl4pPr marL="5486126" indent="0" algn="ctr">
              <a:buNone/>
              <a:defRPr sz="6400"/>
            </a:lvl4pPr>
            <a:lvl5pPr marL="7314834" indent="0" algn="ctr">
              <a:buNone/>
              <a:defRPr sz="6400"/>
            </a:lvl5pPr>
            <a:lvl6pPr marL="9143542" indent="0" algn="ctr">
              <a:buNone/>
              <a:defRPr sz="6400"/>
            </a:lvl6pPr>
            <a:lvl7pPr marL="10972252" indent="0" algn="ctr">
              <a:buNone/>
              <a:defRPr sz="6400"/>
            </a:lvl7pPr>
            <a:lvl8pPr marL="12800960" indent="0" algn="ctr">
              <a:buNone/>
              <a:defRPr sz="6400"/>
            </a:lvl8pPr>
            <a:lvl9pPr marL="14629669" indent="0" algn="ctr">
              <a:buNone/>
              <a:defRPr sz="6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30772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8911069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3" y="1460502"/>
            <a:ext cx="7886700" cy="2324735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3" y="1460502"/>
            <a:ext cx="23202900" cy="2324735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345077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D1C93A3-B0EC-45CA-8EE9-8D805B615558}"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5258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9"/>
            <a:ext cx="31546800" cy="11410948"/>
          </a:xfrm>
        </p:spPr>
        <p:txBody>
          <a:bodyPr anchor="b"/>
          <a:lstStyle>
            <a:lvl1pPr>
              <a:defRPr sz="23998"/>
            </a:lvl1pPr>
          </a:lstStyle>
          <a:p>
            <a:r>
              <a:rPr lang="en-US"/>
              <a:t>Click to edit Master title style</a:t>
            </a:r>
            <a:endParaRPr lang="en-US" dirty="0"/>
          </a:p>
        </p:txBody>
      </p:sp>
      <p:sp>
        <p:nvSpPr>
          <p:cNvPr id="3" name="Text Placeholder 2"/>
          <p:cNvSpPr>
            <a:spLocks noGrp="1"/>
          </p:cNvSpPr>
          <p:nvPr>
            <p:ph type="body" idx="1"/>
          </p:nvPr>
        </p:nvSpPr>
        <p:spPr>
          <a:xfrm>
            <a:off x="2495552" y="18357858"/>
            <a:ext cx="31546800" cy="6000748"/>
          </a:xfrm>
        </p:spPr>
        <p:txBody>
          <a:bodyPr/>
          <a:lstStyle>
            <a:lvl1pPr marL="0" indent="0">
              <a:buNone/>
              <a:defRPr sz="9600">
                <a:solidFill>
                  <a:schemeClr val="tx1"/>
                </a:solidFill>
              </a:defRPr>
            </a:lvl1pPr>
            <a:lvl2pPr marL="1828709" indent="0">
              <a:buNone/>
              <a:defRPr sz="8000">
                <a:solidFill>
                  <a:schemeClr val="tx1">
                    <a:tint val="75000"/>
                  </a:schemeClr>
                </a:solidFill>
              </a:defRPr>
            </a:lvl2pPr>
            <a:lvl3pPr marL="3657418" indent="0">
              <a:buNone/>
              <a:defRPr sz="7200">
                <a:solidFill>
                  <a:schemeClr val="tx1">
                    <a:tint val="75000"/>
                  </a:schemeClr>
                </a:solidFill>
              </a:defRPr>
            </a:lvl3pPr>
            <a:lvl4pPr marL="5486126" indent="0">
              <a:buNone/>
              <a:defRPr sz="6400">
                <a:solidFill>
                  <a:schemeClr val="tx1">
                    <a:tint val="75000"/>
                  </a:schemeClr>
                </a:solidFill>
              </a:defRPr>
            </a:lvl4pPr>
            <a:lvl5pPr marL="7314834" indent="0">
              <a:buNone/>
              <a:defRPr sz="6400">
                <a:solidFill>
                  <a:schemeClr val="tx1">
                    <a:tint val="75000"/>
                  </a:schemeClr>
                </a:solidFill>
              </a:defRPr>
            </a:lvl5pPr>
            <a:lvl6pPr marL="9143542" indent="0">
              <a:buNone/>
              <a:defRPr sz="6400">
                <a:solidFill>
                  <a:schemeClr val="tx1">
                    <a:tint val="75000"/>
                  </a:schemeClr>
                </a:solidFill>
              </a:defRPr>
            </a:lvl6pPr>
            <a:lvl7pPr marL="10972252" indent="0">
              <a:buNone/>
              <a:defRPr sz="6400">
                <a:solidFill>
                  <a:schemeClr val="tx1">
                    <a:tint val="75000"/>
                  </a:schemeClr>
                </a:solidFill>
              </a:defRPr>
            </a:lvl7pPr>
            <a:lvl8pPr marL="12800960" indent="0">
              <a:buNone/>
              <a:defRPr sz="6400">
                <a:solidFill>
                  <a:schemeClr val="tx1">
                    <a:tint val="75000"/>
                  </a:schemeClr>
                </a:solidFill>
              </a:defRPr>
            </a:lvl8pPr>
            <a:lvl9pPr marL="14629669" indent="0">
              <a:buNone/>
              <a:defRPr sz="6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D1C93A3-B0EC-45CA-8EE9-8D805B615558}" type="datetimeFigureOut">
              <a:rPr lang="en-US" smtClean="0"/>
              <a:t>11/26/18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7607077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0"/>
            <a:ext cx="15544800" cy="17405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AD1C93A3-B0EC-45CA-8EE9-8D805B615558}" type="datetimeFigureOut">
              <a:rPr lang="en-US" smtClean="0"/>
              <a:t>11/26/18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8880126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460507"/>
            <a:ext cx="31546800" cy="5302252"/>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8" y="6724653"/>
            <a:ext cx="15473360"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4" name="Content Placeholder 3"/>
          <p:cNvSpPr>
            <a:spLocks noGrp="1"/>
          </p:cNvSpPr>
          <p:nvPr>
            <p:ph sz="half" idx="2"/>
          </p:nvPr>
        </p:nvSpPr>
        <p:spPr>
          <a:xfrm>
            <a:off x="2519368" y="10020300"/>
            <a:ext cx="15473360"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3" y="6724653"/>
            <a:ext cx="15549564" cy="3295648"/>
          </a:xfrm>
        </p:spPr>
        <p:txBody>
          <a:bodyPr anchor="b"/>
          <a:lstStyle>
            <a:lvl1pPr marL="0" indent="0">
              <a:buNone/>
              <a:defRPr sz="9600" b="1"/>
            </a:lvl1pPr>
            <a:lvl2pPr marL="1828709" indent="0">
              <a:buNone/>
              <a:defRPr sz="8000" b="1"/>
            </a:lvl2pPr>
            <a:lvl3pPr marL="3657418" indent="0">
              <a:buNone/>
              <a:defRPr sz="7200" b="1"/>
            </a:lvl3pPr>
            <a:lvl4pPr marL="5486126" indent="0">
              <a:buNone/>
              <a:defRPr sz="6400" b="1"/>
            </a:lvl4pPr>
            <a:lvl5pPr marL="7314834" indent="0">
              <a:buNone/>
              <a:defRPr sz="6400" b="1"/>
            </a:lvl5pPr>
            <a:lvl6pPr marL="9143542" indent="0">
              <a:buNone/>
              <a:defRPr sz="6400" b="1"/>
            </a:lvl6pPr>
            <a:lvl7pPr marL="10972252" indent="0">
              <a:buNone/>
              <a:defRPr sz="6400" b="1"/>
            </a:lvl7pPr>
            <a:lvl8pPr marL="12800960" indent="0">
              <a:buNone/>
              <a:defRPr sz="6400" b="1"/>
            </a:lvl8pPr>
            <a:lvl9pPr marL="14629669" indent="0">
              <a:buNone/>
              <a:defRPr sz="6400" b="1"/>
            </a:lvl9pPr>
          </a:lstStyle>
          <a:p>
            <a:pPr lvl="0"/>
            <a:r>
              <a:rPr lang="en-US"/>
              <a:t>Click to edit Master text styles</a:t>
            </a:r>
          </a:p>
        </p:txBody>
      </p:sp>
      <p:sp>
        <p:nvSpPr>
          <p:cNvPr id="6" name="Content Placeholder 5"/>
          <p:cNvSpPr>
            <a:spLocks noGrp="1"/>
          </p:cNvSpPr>
          <p:nvPr>
            <p:ph sz="quarter" idx="4"/>
          </p:nvPr>
        </p:nvSpPr>
        <p:spPr>
          <a:xfrm>
            <a:off x="18516603" y="10020300"/>
            <a:ext cx="15549564" cy="147383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D1C93A3-B0EC-45CA-8EE9-8D805B615558}" type="datetimeFigureOut">
              <a:rPr lang="en-US" smtClean="0"/>
              <a:t>11/26/18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214123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D1C93A3-B0EC-45CA-8EE9-8D805B615558}" type="datetimeFigureOut">
              <a:rPr lang="en-US" smtClean="0"/>
              <a:t>11/26/18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392377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1C93A3-B0EC-45CA-8EE9-8D805B615558}" type="datetimeFigureOut">
              <a:rPr lang="en-US" smtClean="0"/>
              <a:t>11/26/18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145807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Content Placeholder 2"/>
          <p:cNvSpPr>
            <a:spLocks noGrp="1"/>
          </p:cNvSpPr>
          <p:nvPr>
            <p:ph idx="1"/>
          </p:nvPr>
        </p:nvSpPr>
        <p:spPr>
          <a:xfrm>
            <a:off x="15549564" y="3949708"/>
            <a:ext cx="18516600" cy="19494500"/>
          </a:xfrm>
        </p:spPr>
        <p:txBody>
          <a:bodyPr/>
          <a:lstStyle>
            <a:lvl1pPr>
              <a:defRPr sz="12800"/>
            </a:lvl1pPr>
            <a:lvl2pPr>
              <a:defRPr sz="11200"/>
            </a:lvl2pPr>
            <a:lvl3pPr>
              <a:defRPr sz="9600"/>
            </a:lvl3pPr>
            <a:lvl4pPr>
              <a:defRPr sz="8000"/>
            </a:lvl4pPr>
            <a:lvl5pPr>
              <a:defRPr sz="8000"/>
            </a:lvl5pPr>
            <a:lvl6pPr>
              <a:defRPr sz="8000"/>
            </a:lvl6pPr>
            <a:lvl7pPr>
              <a:defRPr sz="8000"/>
            </a:lvl7pPr>
            <a:lvl8pPr>
              <a:defRPr sz="8000"/>
            </a:lvl8pPr>
            <a:lvl9pPr>
              <a:defRPr sz="8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3503009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828800"/>
            <a:ext cx="11796712" cy="6400800"/>
          </a:xfrm>
        </p:spPr>
        <p:txBody>
          <a:bodyPr anchor="b"/>
          <a:lstStyle>
            <a:lvl1pPr>
              <a:defRPr sz="1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3949708"/>
            <a:ext cx="18516600" cy="19494500"/>
          </a:xfrm>
        </p:spPr>
        <p:txBody>
          <a:bodyPr anchor="t"/>
          <a:lstStyle>
            <a:lvl1pPr marL="0" indent="0">
              <a:buNone/>
              <a:defRPr sz="12800"/>
            </a:lvl1pPr>
            <a:lvl2pPr marL="1828709" indent="0">
              <a:buNone/>
              <a:defRPr sz="11200"/>
            </a:lvl2pPr>
            <a:lvl3pPr marL="3657418" indent="0">
              <a:buNone/>
              <a:defRPr sz="9600"/>
            </a:lvl3pPr>
            <a:lvl4pPr marL="5486126" indent="0">
              <a:buNone/>
              <a:defRPr sz="8000"/>
            </a:lvl4pPr>
            <a:lvl5pPr marL="7314834" indent="0">
              <a:buNone/>
              <a:defRPr sz="8000"/>
            </a:lvl5pPr>
            <a:lvl6pPr marL="9143542" indent="0">
              <a:buNone/>
              <a:defRPr sz="8000"/>
            </a:lvl6pPr>
            <a:lvl7pPr marL="10972252" indent="0">
              <a:buNone/>
              <a:defRPr sz="8000"/>
            </a:lvl7pPr>
            <a:lvl8pPr marL="12800960" indent="0">
              <a:buNone/>
              <a:defRPr sz="8000"/>
            </a:lvl8pPr>
            <a:lvl9pPr marL="14629669" indent="0">
              <a:buNone/>
              <a:defRPr sz="8000"/>
            </a:lvl9pPr>
          </a:lstStyle>
          <a:p>
            <a:r>
              <a:rPr lang="en-US"/>
              <a:t>Click icon to add picture</a:t>
            </a:r>
            <a:endParaRPr lang="en-US" dirty="0"/>
          </a:p>
        </p:txBody>
      </p:sp>
      <p:sp>
        <p:nvSpPr>
          <p:cNvPr id="4" name="Text Placeholder 3"/>
          <p:cNvSpPr>
            <a:spLocks noGrp="1"/>
          </p:cNvSpPr>
          <p:nvPr>
            <p:ph type="body" sz="half" idx="2"/>
          </p:nvPr>
        </p:nvSpPr>
        <p:spPr>
          <a:xfrm>
            <a:off x="2519364" y="8229600"/>
            <a:ext cx="11796712" cy="15246352"/>
          </a:xfrm>
        </p:spPr>
        <p:txBody>
          <a:bodyPr/>
          <a:lstStyle>
            <a:lvl1pPr marL="0" indent="0">
              <a:buNone/>
              <a:defRPr sz="6400"/>
            </a:lvl1pPr>
            <a:lvl2pPr marL="1828709" indent="0">
              <a:buNone/>
              <a:defRPr sz="5600"/>
            </a:lvl2pPr>
            <a:lvl3pPr marL="3657418" indent="0">
              <a:buNone/>
              <a:defRPr sz="4800"/>
            </a:lvl3pPr>
            <a:lvl4pPr marL="5486126" indent="0">
              <a:buNone/>
              <a:defRPr sz="4000"/>
            </a:lvl4pPr>
            <a:lvl5pPr marL="7314834" indent="0">
              <a:buNone/>
              <a:defRPr sz="4000"/>
            </a:lvl5pPr>
            <a:lvl6pPr marL="9143542" indent="0">
              <a:buNone/>
              <a:defRPr sz="4000"/>
            </a:lvl6pPr>
            <a:lvl7pPr marL="10972252" indent="0">
              <a:buNone/>
              <a:defRPr sz="4000"/>
            </a:lvl7pPr>
            <a:lvl8pPr marL="12800960" indent="0">
              <a:buNone/>
              <a:defRPr sz="4000"/>
            </a:lvl8pPr>
            <a:lvl9pPr marL="14629669" indent="0">
              <a:buNone/>
              <a:defRPr sz="4000"/>
            </a:lvl9pPr>
          </a:lstStyle>
          <a:p>
            <a:pPr lvl="0"/>
            <a:r>
              <a:rPr lang="en-US"/>
              <a:t>Click to edit Master text styles</a:t>
            </a:r>
          </a:p>
        </p:txBody>
      </p:sp>
      <p:sp>
        <p:nvSpPr>
          <p:cNvPr id="5" name="Date Placeholder 4"/>
          <p:cNvSpPr>
            <a:spLocks noGrp="1"/>
          </p:cNvSpPr>
          <p:nvPr>
            <p:ph type="dt" sz="half" idx="10"/>
          </p:nvPr>
        </p:nvSpPr>
        <p:spPr/>
        <p:txBody>
          <a:bodyPr/>
          <a:lstStyle/>
          <a:p>
            <a:fld id="{AD1C93A3-B0EC-45CA-8EE9-8D805B615558}" type="datetimeFigureOut">
              <a:rPr lang="en-US" smtClean="0"/>
              <a:t>11/26/18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18F42AD-0DCE-45C2-9C4E-612477E874BB}" type="slidenum">
              <a:rPr lang="en-US" smtClean="0"/>
              <a:t>‹#›</a:t>
            </a:fld>
            <a:endParaRPr lang="en-US"/>
          </a:p>
        </p:txBody>
      </p:sp>
    </p:spTree>
    <p:extLst>
      <p:ext uri="{BB962C8B-B14F-4D97-AF65-F5344CB8AC3E}">
        <p14:creationId xmlns:p14="http://schemas.microsoft.com/office/powerpoint/2010/main" val="15793795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460507"/>
            <a:ext cx="31546800" cy="530225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7302500"/>
            <a:ext cx="31546800" cy="174053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25425408"/>
            <a:ext cx="8229600" cy="1460500"/>
          </a:xfrm>
          <a:prstGeom prst="rect">
            <a:avLst/>
          </a:prstGeom>
        </p:spPr>
        <p:txBody>
          <a:bodyPr vert="horz" lIns="91440" tIns="45720" rIns="91440" bIns="45720" rtlCol="0" anchor="ctr"/>
          <a:lstStyle>
            <a:lvl1pPr algn="l">
              <a:defRPr sz="4800">
                <a:solidFill>
                  <a:schemeClr val="tx1">
                    <a:tint val="75000"/>
                  </a:schemeClr>
                </a:solidFill>
              </a:defRPr>
            </a:lvl1pPr>
          </a:lstStyle>
          <a:p>
            <a:fld id="{AD1C93A3-B0EC-45CA-8EE9-8D805B615558}" type="datetimeFigureOut">
              <a:rPr lang="en-US" smtClean="0"/>
              <a:t>11/26/18</a:t>
            </a:fld>
            <a:endParaRPr lang="en-US"/>
          </a:p>
        </p:txBody>
      </p:sp>
      <p:sp>
        <p:nvSpPr>
          <p:cNvPr id="5" name="Footer Placeholder 4"/>
          <p:cNvSpPr>
            <a:spLocks noGrp="1"/>
          </p:cNvSpPr>
          <p:nvPr>
            <p:ph type="ftr" sz="quarter" idx="3"/>
          </p:nvPr>
        </p:nvSpPr>
        <p:spPr>
          <a:xfrm>
            <a:off x="12115800" y="25425408"/>
            <a:ext cx="12344400" cy="1460500"/>
          </a:xfrm>
          <a:prstGeom prst="rect">
            <a:avLst/>
          </a:prstGeom>
        </p:spPr>
        <p:txBody>
          <a:bodyPr vert="horz" lIns="91440" tIns="45720" rIns="91440" bIns="45720" rtlCol="0" anchor="ctr"/>
          <a:lstStyle>
            <a:lvl1pPr algn="ctr">
              <a:defRPr sz="4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25425408"/>
            <a:ext cx="8229600" cy="1460500"/>
          </a:xfrm>
          <a:prstGeom prst="rect">
            <a:avLst/>
          </a:prstGeom>
        </p:spPr>
        <p:txBody>
          <a:bodyPr vert="horz" lIns="91440" tIns="45720" rIns="91440" bIns="45720" rtlCol="0" anchor="ctr"/>
          <a:lstStyle>
            <a:lvl1pPr algn="r">
              <a:defRPr sz="4800">
                <a:solidFill>
                  <a:schemeClr val="tx1">
                    <a:tint val="75000"/>
                  </a:schemeClr>
                </a:solidFill>
              </a:defRPr>
            </a:lvl1pPr>
          </a:lstStyle>
          <a:p>
            <a:fld id="{918F42AD-0DCE-45C2-9C4E-612477E874BB}" type="slidenum">
              <a:rPr lang="en-US" smtClean="0"/>
              <a:t>‹#›</a:t>
            </a:fld>
            <a:endParaRPr lang="en-US"/>
          </a:p>
        </p:txBody>
      </p:sp>
    </p:spTree>
    <p:extLst>
      <p:ext uri="{BB962C8B-B14F-4D97-AF65-F5344CB8AC3E}">
        <p14:creationId xmlns:p14="http://schemas.microsoft.com/office/powerpoint/2010/main" val="396117891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3657418" rtl="0" eaLnBrk="1" latinLnBrk="0" hangingPunct="1">
        <a:lnSpc>
          <a:spcPct val="90000"/>
        </a:lnSpc>
        <a:spcBef>
          <a:spcPct val="0"/>
        </a:spcBef>
        <a:buNone/>
        <a:defRPr sz="17600" kern="1200">
          <a:solidFill>
            <a:schemeClr val="tx1"/>
          </a:solidFill>
          <a:latin typeface="+mj-lt"/>
          <a:ea typeface="+mj-ea"/>
          <a:cs typeface="+mj-cs"/>
        </a:defRPr>
      </a:lvl1pPr>
    </p:titleStyle>
    <p:bodyStyle>
      <a:lvl1pPr marL="914356" indent="-914356" algn="l" defTabSz="3657418" rtl="0" eaLnBrk="1" latinLnBrk="0" hangingPunct="1">
        <a:lnSpc>
          <a:spcPct val="90000"/>
        </a:lnSpc>
        <a:spcBef>
          <a:spcPts val="4000"/>
        </a:spcBef>
        <a:buFont typeface="Arial" panose="020B0604020202020204" pitchFamily="34" charset="0"/>
        <a:buChar char="•"/>
        <a:defRPr sz="11200" kern="1200">
          <a:solidFill>
            <a:schemeClr val="tx1"/>
          </a:solidFill>
          <a:latin typeface="+mn-lt"/>
          <a:ea typeface="+mn-ea"/>
          <a:cs typeface="+mn-cs"/>
        </a:defRPr>
      </a:lvl1pPr>
      <a:lvl2pPr marL="2743063" indent="-914356" algn="l" defTabSz="3657418" rtl="0" eaLnBrk="1" latinLnBrk="0" hangingPunct="1">
        <a:lnSpc>
          <a:spcPct val="90000"/>
        </a:lnSpc>
        <a:spcBef>
          <a:spcPts val="2000"/>
        </a:spcBef>
        <a:buFont typeface="Arial" panose="020B0604020202020204" pitchFamily="34" charset="0"/>
        <a:buChar char="•"/>
        <a:defRPr sz="9600" kern="1200">
          <a:solidFill>
            <a:schemeClr val="tx1"/>
          </a:solidFill>
          <a:latin typeface="+mn-lt"/>
          <a:ea typeface="+mn-ea"/>
          <a:cs typeface="+mn-cs"/>
        </a:defRPr>
      </a:lvl2pPr>
      <a:lvl3pPr marL="4571772" indent="-914356" algn="l" defTabSz="3657418" rtl="0" eaLnBrk="1" latinLnBrk="0" hangingPunct="1">
        <a:lnSpc>
          <a:spcPct val="90000"/>
        </a:lnSpc>
        <a:spcBef>
          <a:spcPts val="2000"/>
        </a:spcBef>
        <a:buFont typeface="Arial" panose="020B0604020202020204" pitchFamily="34" charset="0"/>
        <a:buChar char="•"/>
        <a:defRPr sz="8000" kern="1200">
          <a:solidFill>
            <a:schemeClr val="tx1"/>
          </a:solidFill>
          <a:latin typeface="+mn-lt"/>
          <a:ea typeface="+mn-ea"/>
          <a:cs typeface="+mn-cs"/>
        </a:defRPr>
      </a:lvl3pPr>
      <a:lvl4pPr marL="6400480"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4pPr>
      <a:lvl5pPr marL="8229189"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5pPr>
      <a:lvl6pPr marL="10057898"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6pPr>
      <a:lvl7pPr marL="11886605"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7pPr>
      <a:lvl8pPr marL="13715314"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8pPr>
      <a:lvl9pPr marL="15544023" indent="-914356" algn="l" defTabSz="3657418" rtl="0" eaLnBrk="1" latinLnBrk="0" hangingPunct="1">
        <a:lnSpc>
          <a:spcPct val="90000"/>
        </a:lnSpc>
        <a:spcBef>
          <a:spcPts val="2000"/>
        </a:spcBef>
        <a:buFont typeface="Arial" panose="020B0604020202020204" pitchFamily="34" charset="0"/>
        <a:buChar char="•"/>
        <a:defRPr sz="7200" kern="1200">
          <a:solidFill>
            <a:schemeClr val="tx1"/>
          </a:solidFill>
          <a:latin typeface="+mn-lt"/>
          <a:ea typeface="+mn-ea"/>
          <a:cs typeface="+mn-cs"/>
        </a:defRPr>
      </a:lvl9pPr>
    </p:bodyStyle>
    <p:otherStyle>
      <a:defPPr>
        <a:defRPr lang="en-US"/>
      </a:defPPr>
      <a:lvl1pPr marL="0" algn="l" defTabSz="3657418" rtl="0" eaLnBrk="1" latinLnBrk="0" hangingPunct="1">
        <a:defRPr sz="7200" kern="1200">
          <a:solidFill>
            <a:schemeClr val="tx1"/>
          </a:solidFill>
          <a:latin typeface="+mn-lt"/>
          <a:ea typeface="+mn-ea"/>
          <a:cs typeface="+mn-cs"/>
        </a:defRPr>
      </a:lvl1pPr>
      <a:lvl2pPr marL="1828709" algn="l" defTabSz="3657418" rtl="0" eaLnBrk="1" latinLnBrk="0" hangingPunct="1">
        <a:defRPr sz="7200" kern="1200">
          <a:solidFill>
            <a:schemeClr val="tx1"/>
          </a:solidFill>
          <a:latin typeface="+mn-lt"/>
          <a:ea typeface="+mn-ea"/>
          <a:cs typeface="+mn-cs"/>
        </a:defRPr>
      </a:lvl2pPr>
      <a:lvl3pPr marL="3657418" algn="l" defTabSz="3657418" rtl="0" eaLnBrk="1" latinLnBrk="0" hangingPunct="1">
        <a:defRPr sz="7200" kern="1200">
          <a:solidFill>
            <a:schemeClr val="tx1"/>
          </a:solidFill>
          <a:latin typeface="+mn-lt"/>
          <a:ea typeface="+mn-ea"/>
          <a:cs typeface="+mn-cs"/>
        </a:defRPr>
      </a:lvl3pPr>
      <a:lvl4pPr marL="5486126" algn="l" defTabSz="3657418" rtl="0" eaLnBrk="1" latinLnBrk="0" hangingPunct="1">
        <a:defRPr sz="7200" kern="1200">
          <a:solidFill>
            <a:schemeClr val="tx1"/>
          </a:solidFill>
          <a:latin typeface="+mn-lt"/>
          <a:ea typeface="+mn-ea"/>
          <a:cs typeface="+mn-cs"/>
        </a:defRPr>
      </a:lvl4pPr>
      <a:lvl5pPr marL="7314834" algn="l" defTabSz="3657418" rtl="0" eaLnBrk="1" latinLnBrk="0" hangingPunct="1">
        <a:defRPr sz="7200" kern="1200">
          <a:solidFill>
            <a:schemeClr val="tx1"/>
          </a:solidFill>
          <a:latin typeface="+mn-lt"/>
          <a:ea typeface="+mn-ea"/>
          <a:cs typeface="+mn-cs"/>
        </a:defRPr>
      </a:lvl5pPr>
      <a:lvl6pPr marL="9143542" algn="l" defTabSz="3657418" rtl="0" eaLnBrk="1" latinLnBrk="0" hangingPunct="1">
        <a:defRPr sz="7200" kern="1200">
          <a:solidFill>
            <a:schemeClr val="tx1"/>
          </a:solidFill>
          <a:latin typeface="+mn-lt"/>
          <a:ea typeface="+mn-ea"/>
          <a:cs typeface="+mn-cs"/>
        </a:defRPr>
      </a:lvl6pPr>
      <a:lvl7pPr marL="10972252" algn="l" defTabSz="3657418" rtl="0" eaLnBrk="1" latinLnBrk="0" hangingPunct="1">
        <a:defRPr sz="7200" kern="1200">
          <a:solidFill>
            <a:schemeClr val="tx1"/>
          </a:solidFill>
          <a:latin typeface="+mn-lt"/>
          <a:ea typeface="+mn-ea"/>
          <a:cs typeface="+mn-cs"/>
        </a:defRPr>
      </a:lvl7pPr>
      <a:lvl8pPr marL="12800960" algn="l" defTabSz="3657418" rtl="0" eaLnBrk="1" latinLnBrk="0" hangingPunct="1">
        <a:defRPr sz="7200" kern="1200">
          <a:solidFill>
            <a:schemeClr val="tx1"/>
          </a:solidFill>
          <a:latin typeface="+mn-lt"/>
          <a:ea typeface="+mn-ea"/>
          <a:cs typeface="+mn-cs"/>
        </a:defRPr>
      </a:lvl8pPr>
      <a:lvl9pPr marL="14629669" algn="l" defTabSz="3657418" rtl="0" eaLnBrk="1" latinLnBrk="0" hangingPunct="1">
        <a:defRPr sz="7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diagramQuickStyle" Target="../diagrams/quickStyle1.xml"/><Relationship Id="rId3" Type="http://schemas.openxmlformats.org/officeDocument/2006/relationships/image" Target="../media/image1.png"/><Relationship Id="rId7" Type="http://schemas.openxmlformats.org/officeDocument/2006/relationships/image" Target="../media/image4.png"/><Relationship Id="rId12" Type="http://schemas.openxmlformats.org/officeDocument/2006/relationships/diagramLayout" Target="../diagrams/layout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diagramData" Target="../diagrams/data1.xml"/><Relationship Id="rId5" Type="http://schemas.openxmlformats.org/officeDocument/2006/relationships/hyperlink" Target="https://www.isip.piconepress.com/projects/tuh_eeg/downloads/" TargetMode="External"/><Relationship Id="rId15" Type="http://schemas.microsoft.com/office/2007/relationships/diagramDrawing" Target="../diagrams/drawing1.xml"/><Relationship Id="rId10" Type="http://schemas.openxmlformats.org/officeDocument/2006/relationships/image" Target="../media/image7.PNG"/><Relationship Id="rId4" Type="http://schemas.openxmlformats.org/officeDocument/2006/relationships/image" Target="../media/image2.gif"/><Relationship Id="rId9" Type="http://schemas.openxmlformats.org/officeDocument/2006/relationships/image" Target="../media/image6.emf"/><Relationship Id="rId14" Type="http://schemas.openxmlformats.org/officeDocument/2006/relationships/diagramColors" Target="../diagrams/colors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536737" y="343383"/>
            <a:ext cx="35582065" cy="2371269"/>
          </a:xfrm>
          <a:prstGeom prst="rect">
            <a:avLst/>
          </a:prstGeom>
          <a:solidFill>
            <a:schemeClr val="bg1"/>
          </a:solidFill>
          <a:ln w="12700">
            <a:noFill/>
            <a:miter lim="800000"/>
            <a:headEnd/>
            <a:tailEnd/>
          </a:ln>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latin typeface="Arial" panose="020B0604020202020204" pitchFamily="34" charset="0"/>
                <a:ea typeface="Verdana" panose="020B0604030504040204" pitchFamily="34" charset="0"/>
                <a:cs typeface="Arial" panose="020B0604020202020204" pitchFamily="34" charset="0"/>
              </a:defRPr>
            </a:lvl2pPr>
          </a:lstStyle>
          <a:p>
            <a:pPr algn="ctr"/>
            <a:r>
              <a:rPr lang="en-US" sz="4800" dirty="0"/>
              <a:t>Open Source Resources to Advance EEG Research</a:t>
            </a:r>
          </a:p>
          <a:p>
            <a:pPr algn="ctr"/>
            <a:r>
              <a:rPr lang="en-US" sz="3200" dirty="0">
                <a:solidFill>
                  <a:schemeClr val="tx1"/>
                </a:solidFill>
              </a:rPr>
              <a:t>S. Ferrell, E. von Weltin, I. Obeid and J. Picone</a:t>
            </a:r>
          </a:p>
          <a:p>
            <a:pPr algn="ctr"/>
            <a:r>
              <a:rPr lang="en-US" sz="3200" dirty="0">
                <a:solidFill>
                  <a:schemeClr val="tx1"/>
                </a:solidFill>
              </a:rPr>
              <a:t>The Neural Engineering Data Consortium, Temple University</a:t>
            </a:r>
          </a:p>
        </p:txBody>
      </p:sp>
      <p:pic>
        <p:nvPicPr>
          <p:cNvPr id="5" name="Picture 4"/>
          <p:cNvPicPr>
            <a:picLocks noChangeAspect="1"/>
          </p:cNvPicPr>
          <p:nvPr/>
        </p:nvPicPr>
        <p:blipFill>
          <a:blip r:embed="rId3"/>
          <a:stretch>
            <a:fillRect/>
          </a:stretch>
        </p:blipFill>
        <p:spPr>
          <a:xfrm>
            <a:off x="536735" y="496336"/>
            <a:ext cx="5805867" cy="890157"/>
          </a:xfrm>
          <a:prstGeom prst="rect">
            <a:avLst/>
          </a:prstGeom>
        </p:spPr>
      </p:pic>
      <p:sp>
        <p:nvSpPr>
          <p:cNvPr id="41" name="Text Box 176"/>
          <p:cNvSpPr txBox="1">
            <a:spLocks noChangeArrowheads="1"/>
          </p:cNvSpPr>
          <p:nvPr/>
        </p:nvSpPr>
        <p:spPr bwMode="auto">
          <a:xfrm>
            <a:off x="30540961" y="570754"/>
            <a:ext cx="4428911" cy="861774"/>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lIns="0" tIns="0" rIns="0" bIns="0">
            <a:spAutoFit/>
          </a:bodyPr>
          <a:lstStyle/>
          <a:p>
            <a:pPr algn="r" defTabSz="695291">
              <a:tabLst>
                <a:tab pos="3657418" algn="ctr"/>
              </a:tabLst>
              <a:defRPr/>
            </a:pPr>
            <a:r>
              <a:rPr lang="en-US" sz="2800" b="1" dirty="0">
                <a:solidFill>
                  <a:srgbClr val="B30738"/>
                </a:solidFill>
                <a:latin typeface="Arial" pitchFamily="34" charset="0"/>
                <a:cs typeface="Arial" pitchFamily="34" charset="0"/>
              </a:rPr>
              <a:t>College of Engineering</a:t>
            </a:r>
          </a:p>
          <a:p>
            <a:pPr algn="r" defTabSz="695291">
              <a:tabLst>
                <a:tab pos="3657418" algn="ctr"/>
              </a:tabLst>
              <a:defRPr/>
            </a:pPr>
            <a:r>
              <a:rPr lang="en-US" sz="2800" b="1" dirty="0">
                <a:solidFill>
                  <a:srgbClr val="B30738"/>
                </a:solidFill>
                <a:latin typeface="Arial" pitchFamily="34" charset="0"/>
                <a:cs typeface="Arial" pitchFamily="34" charset="0"/>
              </a:rPr>
              <a:t>Temple University</a:t>
            </a:r>
          </a:p>
        </p:txBody>
      </p:sp>
      <p:pic>
        <p:nvPicPr>
          <p:cNvPr id="46" name="Picture 45" descr="logo_temple_basic.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91493" y="315751"/>
            <a:ext cx="1310187" cy="1371600"/>
          </a:xfrm>
          <a:prstGeom prst="rect">
            <a:avLst/>
          </a:prstGeom>
        </p:spPr>
      </p:pic>
      <p:sp>
        <p:nvSpPr>
          <p:cNvPr id="50" name="TextBox 49"/>
          <p:cNvSpPr txBox="1"/>
          <p:nvPr/>
        </p:nvSpPr>
        <p:spPr>
          <a:xfrm>
            <a:off x="1871069" y="1210047"/>
            <a:ext cx="4090820" cy="492443"/>
          </a:xfrm>
          <a:prstGeom prst="rect">
            <a:avLst/>
          </a:prstGeom>
          <a:noFill/>
        </p:spPr>
        <p:txBody>
          <a:bodyPr wrap="square" lIns="0" tIns="0" rIns="0" bIns="0" rtlCol="0" anchor="ctr" anchorCtr="1">
            <a:spAutoFit/>
          </a:bodyPr>
          <a:lstStyle/>
          <a:p>
            <a:pPr algn="ctr"/>
            <a:r>
              <a:rPr lang="en-US" sz="3200" i="1" dirty="0" err="1">
                <a:latin typeface="Monotype Corsiva"/>
                <a:cs typeface="Monotype Corsiva"/>
              </a:rPr>
              <a:t>www.nedcdata.org</a:t>
            </a:r>
            <a:endParaRPr lang="en-US" sz="3200" i="1" dirty="0">
              <a:solidFill>
                <a:srgbClr val="000000"/>
              </a:solidFill>
              <a:latin typeface="Monotype Corsiva"/>
              <a:cs typeface="Monotype Corsiva"/>
            </a:endParaRPr>
          </a:p>
        </p:txBody>
      </p:sp>
      <p:sp>
        <p:nvSpPr>
          <p:cNvPr id="40" name="TextBox 39"/>
          <p:cNvSpPr txBox="1">
            <a:spLocks/>
          </p:cNvSpPr>
          <p:nvPr/>
        </p:nvSpPr>
        <p:spPr>
          <a:xfrm>
            <a:off x="421002" y="15240000"/>
            <a:ext cx="8569725" cy="11709401"/>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defPPr>
              <a:defRPr lang="en-US"/>
            </a:defPPr>
            <a:lvl1pPr defTabSz="695325">
              <a:spcAft>
                <a:spcPts val="1200"/>
              </a:spcAft>
              <a:tabLst>
                <a:tab pos="381000" algn="l"/>
              </a:tabLst>
              <a:defRPr sz="4000" b="1">
                <a:solidFill>
                  <a:srgbClr val="333399"/>
                </a:solidFill>
                <a:latin typeface="Arial" pitchFamily="34" charset="0"/>
                <a:cs typeface="Arial" pitchFamily="34" charset="0"/>
              </a:defRPr>
            </a:lvl1pPr>
            <a:lvl2pPr marL="1306312" lvl="1" indent="-489867">
              <a:buFont typeface="Courier New" panose="02070309020205020404" pitchFamily="49" charset="0"/>
              <a:buChar char="o"/>
              <a:defRPr sz="3200" b="1">
                <a:ln w="0"/>
                <a:solidFill>
                  <a:schemeClr val="tx1"/>
                </a:solidFill>
                <a:latin typeface="Arial" panose="020B0604020202020204" pitchFamily="34" charset="0"/>
                <a:ea typeface="Verdana" panose="020B0604030504040204" pitchFamily="34" charset="0"/>
                <a:cs typeface="Arial" panose="020B0604020202020204" pitchFamily="34" charset="0"/>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en-US" sz="3200" dirty="0"/>
              <a:t>Introduction</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NEDC’s historical archive of EEG data dates as far back as 2002 and includes every EEG collected at Temple University Hospital (TUH).</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This corpus now includes over 40,000 EEG studies from more than 18,000 patients.</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This dataset is the first database large enough to support the application of state of the art machine learning algorithms.</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Each study includes a report that contains information about the patient, the patient’s medical history, and a neurologist’s findings.</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The patient numbering is consistent throughout these corpora; users can study specific patients or diseases across a broad range of conditions.</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Documentation about the corpus has been expanded to explain electrode locations, channel labels, sample frequencies, and annotation formats.</a:t>
            </a:r>
          </a:p>
          <a:p>
            <a:pPr marL="342900" indent="-342900" defTabSz="695291">
              <a:buSzPct val="125000"/>
              <a:buFont typeface="Arial" panose="020B0604020202020204" pitchFamily="34" charset="0"/>
              <a:buChar char="•"/>
              <a:tabLst>
                <a:tab pos="380981" algn="l"/>
              </a:tabLst>
              <a:defRPr/>
            </a:pPr>
            <a:r>
              <a:rPr lang="en-US" sz="2400" dirty="0">
                <a:solidFill>
                  <a:schemeClr val="tx1"/>
                </a:solidFill>
              </a:rPr>
              <a:t>Automatically generated annotations of the data are also available (e.g., normal/abnormal).</a:t>
            </a:r>
          </a:p>
        </p:txBody>
      </p:sp>
      <p:sp>
        <p:nvSpPr>
          <p:cNvPr id="38" name="Text Box 7"/>
          <p:cNvSpPr txBox="1">
            <a:spLocks noChangeArrowheads="1"/>
          </p:cNvSpPr>
          <p:nvPr/>
        </p:nvSpPr>
        <p:spPr bwMode="auto">
          <a:xfrm>
            <a:off x="457198" y="3071836"/>
            <a:ext cx="8577072" cy="1177627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Abstract</a:t>
            </a:r>
          </a:p>
          <a:p>
            <a:pPr marL="342900" indent="-342900" defTabSz="695291">
              <a:spcAft>
                <a:spcPts val="1200"/>
              </a:spcAft>
              <a:buSzPct val="125000"/>
              <a:buFont typeface="Arial" charset="0"/>
              <a:buChar char="•"/>
              <a:tabLst>
                <a:tab pos="380981" algn="l"/>
              </a:tabLst>
              <a:defRPr/>
            </a:pPr>
            <a:r>
              <a:rPr lang="en-US" sz="2400" b="1" dirty="0">
                <a:latin typeface="Arial" pitchFamily="34" charset="0"/>
                <a:cs typeface="Arial" pitchFamily="34" charset="0"/>
              </a:rPr>
              <a:t>Created in 2012, the Temple University Hospital Electroencephalography Corpus (TUH EEG) is the world’s largest open source EEG corpus. </a:t>
            </a:r>
          </a:p>
          <a:p>
            <a:pPr marL="342900" indent="-342900" defTabSz="695291">
              <a:spcAft>
                <a:spcPts val="1200"/>
              </a:spcAft>
              <a:buSzPct val="125000"/>
              <a:buFont typeface="Arial" charset="0"/>
              <a:buChar char="•"/>
              <a:tabLst>
                <a:tab pos="380981" algn="l"/>
              </a:tabLst>
              <a:defRPr/>
            </a:pPr>
            <a:r>
              <a:rPr lang="en-US" sz="2400" b="1" dirty="0">
                <a:latin typeface="Arial" pitchFamily="34" charset="0"/>
                <a:cs typeface="Arial" pitchFamily="34" charset="0"/>
              </a:rPr>
              <a:t>There are a number of important subsets of this corpus that were developed to support specific types of EEG analysis:</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TUH EEG Seizure Corpus: supports the development of automatic seizure detection technology.</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TUH Abnormal EEG Corpus: supports the development of automatic detection of abnormal EEGs.</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TUH EEG Slowing Corpus: aids in the development of technology that can differentiate between post-ictal and transient slowing. </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TUH EEG Epilepsy Corpus: supports the study of patients diagnosed as epileptic.</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TUH EEG Events Corpus: used to develop the six-way classification system.</a:t>
            </a:r>
          </a:p>
          <a:p>
            <a:pPr marL="342900" indent="-342900" defTabSz="695291">
              <a:spcAft>
                <a:spcPts val="1200"/>
              </a:spcAft>
              <a:buSzPct val="125000"/>
              <a:buFont typeface="Arial" panose="020B0604020202020204" pitchFamily="34" charset="0"/>
              <a:buChar char="•"/>
              <a:tabLst>
                <a:tab pos="379413" algn="l"/>
              </a:tabLst>
              <a:defRPr/>
            </a:pPr>
            <a:r>
              <a:rPr lang="en-US" sz="2400" b="1" dirty="0">
                <a:latin typeface="Arial" pitchFamily="34" charset="0"/>
                <a:cs typeface="Arial" pitchFamily="34" charset="0"/>
              </a:rPr>
              <a:t>In addition to data resources, supporting tools to facilitate research are also provided:</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NEDC Demo System: a visualization tool developed to rapidly annotate EEG signals.</a:t>
            </a:r>
          </a:p>
          <a:p>
            <a:pPr marL="846138" lvl="1" indent="-465138" defTabSz="695291">
              <a:spcAft>
                <a:spcPts val="1200"/>
              </a:spcAft>
              <a:buSzPct val="75000"/>
              <a:buFont typeface="Wingdings" charset="2"/>
              <a:buChar char="q"/>
              <a:tabLst>
                <a:tab pos="379413" algn="l"/>
              </a:tabLst>
              <a:defRPr/>
            </a:pPr>
            <a:r>
              <a:rPr lang="en-US" sz="2400" b="1" dirty="0">
                <a:latin typeface="Arial" pitchFamily="34" charset="0"/>
                <a:cs typeface="Arial" pitchFamily="34" charset="0"/>
              </a:rPr>
              <a:t>NEDC Eval EEG: a standardized scoring package that is an important piece of any common evaluation framework.</a:t>
            </a:r>
          </a:p>
        </p:txBody>
      </p:sp>
      <p:sp>
        <p:nvSpPr>
          <p:cNvPr id="51" name="Text Box 7"/>
          <p:cNvSpPr txBox="1">
            <a:spLocks noChangeArrowheads="1"/>
          </p:cNvSpPr>
          <p:nvPr/>
        </p:nvSpPr>
        <p:spPr bwMode="auto">
          <a:xfrm>
            <a:off x="9416532" y="3101530"/>
            <a:ext cx="8577072" cy="1174658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The TUH EEG Corpus (v1.1.0)</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 main corpus: contains every EEG session collected at TUH from 2002 to 2015. Data collection is ongoing (increasing at a rate of 3K sessions/yr).</a:t>
            </a:r>
          </a:p>
          <a:p>
            <a:pPr marL="342900" indent="-342900" defTabSz="695291">
              <a:spcAft>
                <a:spcPts val="400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There is a variety of patients and medical histories included in the corpus:</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 signal data totals 959 GB, while the reports are a total of 94 MB.</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 latest release includes three types of automatically generated annotations that include: (1) seizure events, (2) abnormal events, and (3) six-way classification of each one-second epoch.</a:t>
            </a:r>
          </a:p>
          <a:p>
            <a:pPr defTabSz="695291">
              <a:spcAft>
                <a:spcPts val="1200"/>
              </a:spcAft>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defTabSz="695291">
              <a:spcAft>
                <a:spcPts val="1200"/>
              </a:spcAft>
              <a:tabLst>
                <a:tab pos="380981" algn="l"/>
              </a:tabLst>
              <a:defRPr/>
            </a:pPr>
            <a:endParaRPr lang="en-US" sz="2400" b="1" dirty="0">
              <a:latin typeface="Arial"/>
              <a:cs typeface="Arial"/>
            </a:endParaRPr>
          </a:p>
          <a:p>
            <a:pPr algn="ctr" defTabSz="587822">
              <a:spcAft>
                <a:spcPts val="1200"/>
              </a:spcAft>
              <a:tabLst>
                <a:tab pos="380981" algn="l"/>
              </a:tabLst>
              <a:defRPr/>
            </a:pPr>
            <a:endParaRPr lang="en-US" sz="2400" b="1" dirty="0">
              <a:latin typeface="Arial"/>
              <a:cs typeface="Arial"/>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p:txBody>
      </p:sp>
      <p:sp>
        <p:nvSpPr>
          <p:cNvPr id="52" name="Text Box 7"/>
          <p:cNvSpPr txBox="1">
            <a:spLocks noChangeArrowheads="1"/>
          </p:cNvSpPr>
          <p:nvPr/>
        </p:nvSpPr>
        <p:spPr bwMode="auto">
          <a:xfrm>
            <a:off x="18403207" y="3101530"/>
            <a:ext cx="8577072" cy="11746583"/>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The TUH Abnormal EEG Corpus (v2.0.0)</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Supports the development of automatic detection of abnormal EEGs.</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Approximately 50% of the data constitute abnormal EEG sessions.</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Each session is</a:t>
            </a:r>
            <a:br>
              <a:rPr lang="en-US" sz="2400" b="1" dirty="0">
                <a:latin typeface="Arial" pitchFamily="34" charset="0"/>
                <a:cs typeface="Arial" pitchFamily="34" charset="0"/>
              </a:rPr>
            </a:br>
            <a:r>
              <a:rPr lang="en-US" sz="2400" b="1" dirty="0">
                <a:latin typeface="Arial" pitchFamily="34" charset="0"/>
                <a:cs typeface="Arial" pitchFamily="34" charset="0"/>
              </a:rPr>
              <a:t>labeled as either</a:t>
            </a:r>
            <a:br>
              <a:rPr lang="en-US" sz="2400" b="1" dirty="0">
                <a:latin typeface="Arial" pitchFamily="34" charset="0"/>
                <a:cs typeface="Arial" pitchFamily="34" charset="0"/>
              </a:rPr>
            </a:br>
            <a:r>
              <a:rPr lang="en-US" sz="2400" b="1" dirty="0">
                <a:latin typeface="Arial" pitchFamily="34" charset="0"/>
                <a:cs typeface="Arial" pitchFamily="34" charset="0"/>
              </a:rPr>
              <a:t>normal or abnormal</a:t>
            </a:r>
            <a:br>
              <a:rPr lang="en-US" sz="2400" b="1" dirty="0">
                <a:latin typeface="Arial" pitchFamily="34" charset="0"/>
                <a:cs typeface="Arial" pitchFamily="34" charset="0"/>
              </a:rPr>
            </a:br>
            <a:r>
              <a:rPr lang="en-US" sz="2400" b="1" dirty="0">
                <a:latin typeface="Arial" pitchFamily="34" charset="0"/>
                <a:cs typeface="Arial" pitchFamily="34" charset="0"/>
              </a:rPr>
              <a:t>using a specific</a:t>
            </a:r>
            <a:br>
              <a:rPr lang="en-US" sz="2400" b="1" dirty="0">
                <a:latin typeface="Arial" pitchFamily="34" charset="0"/>
                <a:cs typeface="Arial" pitchFamily="34" charset="0"/>
              </a:rPr>
            </a:br>
            <a:r>
              <a:rPr lang="en-US" sz="2400" b="1" dirty="0">
                <a:latin typeface="Arial" pitchFamily="34" charset="0"/>
                <a:cs typeface="Arial" pitchFamily="34" charset="0"/>
              </a:rPr>
              <a:t>decision-making</a:t>
            </a:r>
            <a:br>
              <a:rPr lang="en-US" sz="2400" b="1" dirty="0">
                <a:latin typeface="Arial" pitchFamily="34" charset="0"/>
                <a:cs typeface="Arial" pitchFamily="34" charset="0"/>
              </a:rPr>
            </a:br>
            <a:r>
              <a:rPr lang="en-US" sz="2400" b="1" dirty="0">
                <a:latin typeface="Arial" pitchFamily="34" charset="0"/>
                <a:cs typeface="Arial" pitchFamily="34" charset="0"/>
              </a:rPr>
              <a:t>process.</a:t>
            </a:r>
            <a:endParaRPr lang="en-US" sz="3200" b="1" dirty="0">
              <a:solidFill>
                <a:srgbClr val="333399"/>
              </a:solidFill>
              <a:latin typeface="Arial" pitchFamily="34" charset="0"/>
              <a:cs typeface="Arial" pitchFamily="34" charset="0"/>
            </a:endParaRPr>
          </a:p>
          <a:p>
            <a:pPr defTabSz="695291">
              <a:spcAft>
                <a:spcPts val="1200"/>
              </a:spcAft>
              <a:tabLst>
                <a:tab pos="380981" algn="l"/>
              </a:tabLst>
              <a:defRPr/>
            </a:pPr>
            <a:r>
              <a:rPr lang="en-US" sz="3200" b="1" dirty="0">
                <a:solidFill>
                  <a:srgbClr val="333399"/>
                </a:solidFill>
                <a:latin typeface="Arial" pitchFamily="34" charset="0"/>
                <a:cs typeface="Arial" pitchFamily="34" charset="0"/>
              </a:rPr>
              <a:t>The TUH EEG Slowing Corpus (v1.0.1)</a:t>
            </a:r>
          </a:p>
          <a:p>
            <a:pPr marL="347472" indent="-347472"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Aids in the development of technology that can differentiate between post-ictal and transient slowing.</a:t>
            </a:r>
          </a:p>
          <a:p>
            <a:pPr marL="347472" indent="-347472"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Slowing can be a focal or generalized decrease in frequency and is either a part of a seizure or an independent event.</a:t>
            </a:r>
          </a:p>
        </p:txBody>
      </p:sp>
      <p:sp>
        <p:nvSpPr>
          <p:cNvPr id="39" name="Text Box 7"/>
          <p:cNvSpPr txBox="1">
            <a:spLocks noChangeArrowheads="1"/>
          </p:cNvSpPr>
          <p:nvPr/>
        </p:nvSpPr>
        <p:spPr bwMode="auto">
          <a:xfrm>
            <a:off x="27335200" y="3101531"/>
            <a:ext cx="8792308" cy="11746582"/>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The NEDC Demo System (v0.4.1)</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A visualization tool developed to rapidly annotate EEG signals.</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Written in Python using the PyQt toolkit and is easily customized to support specific annotation tasks.</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User can annotate EEG signals on a per-channel basis.</a:t>
            </a:r>
          </a:p>
          <a:p>
            <a:pPr defTabSz="695291">
              <a:spcAft>
                <a:spcPts val="1200"/>
              </a:spcAft>
              <a:buSzPct val="125000"/>
              <a:tabLst>
                <a:tab pos="380981" algn="l"/>
              </a:tabLst>
              <a:defRPr/>
            </a:pPr>
            <a:endParaRPr lang="en-US" sz="2400" b="1" dirty="0">
              <a:latin typeface="Arial" pitchFamily="34" charset="0"/>
              <a:cs typeface="Arial" pitchFamily="34" charset="0"/>
            </a:endParaRPr>
          </a:p>
          <a:p>
            <a:pPr defTabSz="695291">
              <a:spcAft>
                <a:spcPts val="1200"/>
              </a:spcAft>
              <a:buSzPct val="125000"/>
              <a:tabLst>
                <a:tab pos="380981" algn="l"/>
              </a:tabLst>
              <a:defRPr/>
            </a:pPr>
            <a:endParaRPr lang="en-US" sz="2400" b="1" dirty="0">
              <a:latin typeface="Arial" pitchFamily="34" charset="0"/>
              <a:cs typeface="Arial" pitchFamily="34" charset="0"/>
            </a:endParaRPr>
          </a:p>
          <a:p>
            <a:pPr defTabSz="695291">
              <a:spcAft>
                <a:spcPts val="1200"/>
              </a:spcAft>
              <a:buSzPct val="125000"/>
              <a:tabLst>
                <a:tab pos="380981" algn="l"/>
              </a:tabLst>
              <a:defRPr/>
            </a:pPr>
            <a:endParaRPr lang="en-US" sz="2400" b="1" dirty="0">
              <a:latin typeface="Arial" pitchFamily="34" charset="0"/>
              <a:cs typeface="Arial" pitchFamily="34" charset="0"/>
            </a:endParaRPr>
          </a:p>
          <a:p>
            <a:pPr defTabSz="695291">
              <a:spcAft>
                <a:spcPts val="1200"/>
              </a:spcAft>
              <a:buSzPct val="125000"/>
              <a:tabLst>
                <a:tab pos="380981" algn="l"/>
              </a:tabLst>
              <a:defRPr/>
            </a:pPr>
            <a:endParaRPr lang="en-US" sz="2400" b="1" dirty="0">
              <a:latin typeface="Arial" pitchFamily="34" charset="0"/>
              <a:cs typeface="Arial" pitchFamily="34" charset="0"/>
            </a:endParaRPr>
          </a:p>
          <a:p>
            <a:pPr defTabSz="695291">
              <a:spcAft>
                <a:spcPts val="1200"/>
              </a:spcAft>
              <a:buSzPct val="125000"/>
              <a:tabLst>
                <a:tab pos="380981" algn="l"/>
              </a:tabLst>
              <a:defRPr/>
            </a:pPr>
            <a:endParaRPr lang="en-US" sz="2400" b="1" dirty="0">
              <a:latin typeface="Arial" pitchFamily="34" charset="0"/>
              <a:cs typeface="Arial" pitchFamily="34" charset="0"/>
            </a:endParaRPr>
          </a:p>
          <a:p>
            <a:pPr marL="342900" indent="-342900"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A cohort retrieval system has been integrated into this viewer that allows users to query the TUH EEG Corpus for sessions that match particular search criteria.</a:t>
            </a:r>
          </a:p>
          <a:p>
            <a:pPr defTabSz="695291">
              <a:spcAft>
                <a:spcPts val="1200"/>
              </a:spcAft>
              <a:tabLst>
                <a:tab pos="380981" algn="l"/>
              </a:tabLst>
              <a:defRPr/>
            </a:pPr>
            <a:r>
              <a:rPr lang="en-US" sz="3200" b="1" dirty="0">
                <a:solidFill>
                  <a:srgbClr val="333399"/>
                </a:solidFill>
                <a:latin typeface="Arial" pitchFamily="34" charset="0"/>
                <a:cs typeface="Arial" pitchFamily="34" charset="0"/>
              </a:rPr>
              <a:t>NEDC Eval EEG (v1.2.0)</a:t>
            </a:r>
          </a:p>
          <a:p>
            <a:pPr marL="342900" indent="-342900"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A standardized scoring package that is an important piece of any common evaluation framework.</a:t>
            </a:r>
          </a:p>
          <a:p>
            <a:pPr marL="342900" indent="-342900"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Implements a variety of popular scoring metrics based on common measures such as sensitivity, specificity, and Cohen’s kappa statistic.</a:t>
            </a:r>
          </a:p>
          <a:p>
            <a:pPr marL="342900" indent="-342900"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Includes a new metric based on time-aligned and epoch scoring, providing a more balanced view of performance.</a:t>
            </a:r>
          </a:p>
        </p:txBody>
      </p:sp>
      <p:sp>
        <p:nvSpPr>
          <p:cNvPr id="47" name="Text Box 7"/>
          <p:cNvSpPr txBox="1">
            <a:spLocks noChangeArrowheads="1"/>
          </p:cNvSpPr>
          <p:nvPr/>
        </p:nvSpPr>
        <p:spPr bwMode="auto">
          <a:xfrm>
            <a:off x="27335201" y="15234994"/>
            <a:ext cx="8792307" cy="1173980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Summary</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 TUH EEG Corpus and its variants promote the development of machine learning technology for automatic interpretation of EEGs.</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These corpora and supporting tools are open source and freely available at </a:t>
            </a:r>
            <a:r>
              <a:rPr lang="en-US" sz="2400" b="1" dirty="0">
                <a:latin typeface="Arial" pitchFamily="34" charset="0"/>
                <a:cs typeface="Arial" pitchFamily="34" charset="0"/>
                <a:hlinkClick r:id="rId5"/>
              </a:rPr>
              <a:t>https://www.isip.piconepress.</a:t>
            </a:r>
            <a:br>
              <a:rPr lang="en-US" sz="2400" b="1" dirty="0">
                <a:latin typeface="Arial" pitchFamily="34" charset="0"/>
                <a:cs typeface="Arial" pitchFamily="34" charset="0"/>
                <a:hlinkClick r:id="rId5"/>
              </a:rPr>
            </a:br>
            <a:r>
              <a:rPr lang="en-US" sz="2400" b="1" dirty="0">
                <a:latin typeface="Arial" pitchFamily="34" charset="0"/>
                <a:cs typeface="Arial" pitchFamily="34" charset="0"/>
                <a:hlinkClick r:id="rId5"/>
              </a:rPr>
              <a:t>com/projects/tuh_eeg/downloads/</a:t>
            </a:r>
            <a:r>
              <a:rPr lang="en-US" sz="2400" b="1" dirty="0">
                <a:latin typeface="Arial" pitchFamily="34" charset="0"/>
                <a:cs typeface="Arial" pitchFamily="34" charset="0"/>
              </a:rPr>
              <a:t>. </a:t>
            </a:r>
          </a:p>
          <a:p>
            <a:pPr marL="342900" indent="-342900" defTabSz="695291">
              <a:spcAft>
                <a:spcPts val="22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Future plans include:</a:t>
            </a:r>
          </a:p>
          <a:p>
            <a:pPr defTabSz="695291">
              <a:spcAft>
                <a:spcPts val="1200"/>
              </a:spcAft>
              <a:buSzPct val="125000"/>
              <a:tabLst>
                <a:tab pos="380981" algn="l"/>
              </a:tabLst>
              <a:defRPr/>
            </a:pPr>
            <a:r>
              <a:rPr lang="en-US" sz="3200" b="1" dirty="0">
                <a:solidFill>
                  <a:srgbClr val="333399"/>
                </a:solidFill>
                <a:latin typeface="Arial" pitchFamily="34" charset="0"/>
                <a:cs typeface="Arial" pitchFamily="34" charset="0"/>
              </a:rPr>
              <a:t>Acknowledgements</a:t>
            </a:r>
          </a:p>
          <a:p>
            <a:pPr marL="342900" lvl="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Research reported in this publication was most recently supported by the National Human Genome Research Institute of the National Institutes of Health under award number U01HG008468. The content is solely the responsibility of the authors and does not necessarily represent the official views of the National Institutes of Health.</a:t>
            </a:r>
          </a:p>
          <a:p>
            <a:pPr marL="342900" lvl="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This research was also supported in part by a grant from the Temple University College of Engineering Research Experience for Undergraduates program and the Pennsylvania Commonwealth Universal Research Enhancement Program (PA CURE).</a:t>
            </a:r>
          </a:p>
        </p:txBody>
      </p:sp>
      <p:sp>
        <p:nvSpPr>
          <p:cNvPr id="15" name="Text Box 7"/>
          <p:cNvSpPr txBox="1">
            <a:spLocks noChangeArrowheads="1"/>
          </p:cNvSpPr>
          <p:nvPr/>
        </p:nvSpPr>
        <p:spPr bwMode="auto">
          <a:xfrm>
            <a:off x="18403207" y="15239999"/>
            <a:ext cx="8577072" cy="11705105"/>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The TUH EEG Epilepsy Corpus (v1.0.0)</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Supports the study of characteristics of patients diagnosed as epileptic.</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The patients are sorted into two classes: (1) epileptic and (2) non-epileptic.</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Patients were sorted into these classes based on medications listed during the recording, clinical history of the patient, and EEG signal features associated with epilepsy.</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Some keywords that indicate seizure behavior include: spike and wave, sharp wave, sharp waves, and spike.</a:t>
            </a:r>
            <a:endParaRPr lang="en-US" sz="3200" b="1" dirty="0">
              <a:solidFill>
                <a:srgbClr val="333399"/>
              </a:solidFill>
              <a:latin typeface="Arial" pitchFamily="34" charset="0"/>
              <a:cs typeface="Arial" pitchFamily="34" charset="0"/>
            </a:endParaRPr>
          </a:p>
          <a:p>
            <a:pPr defTabSz="695291">
              <a:spcAft>
                <a:spcPts val="1200"/>
              </a:spcAft>
              <a:tabLst>
                <a:tab pos="380981" algn="l"/>
              </a:tabLst>
              <a:defRPr/>
            </a:pPr>
            <a:r>
              <a:rPr lang="en-US" sz="3200" b="1" dirty="0">
                <a:solidFill>
                  <a:srgbClr val="333399"/>
                </a:solidFill>
                <a:latin typeface="Arial" pitchFamily="34" charset="0"/>
                <a:cs typeface="Arial" pitchFamily="34" charset="0"/>
              </a:rPr>
              <a:t>The TUH EEG Events Corpus (v1.0.1)</a:t>
            </a:r>
          </a:p>
          <a:p>
            <a:pPr marL="347472" indent="-347472"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This corpus is used to develop a six-way classification system of each one-second epoch.</a:t>
            </a:r>
          </a:p>
          <a:p>
            <a:pPr marL="347472" indent="-347472"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The system detects three events of clinical interest: (1) spike and/or sharp waves, (2) periodic lateralized epileptiform discharges, and (3) generalized epileptiform discharges.</a:t>
            </a:r>
          </a:p>
          <a:p>
            <a:pPr marL="347472" indent="-347472" defTabSz="695291">
              <a:spcAft>
                <a:spcPts val="1200"/>
              </a:spcAft>
              <a:buSzPct val="125000"/>
              <a:buFont typeface="Arial" panose="020B0604020202020204" pitchFamily="34" charset="0"/>
              <a:buChar char="•"/>
              <a:tabLst>
                <a:tab pos="380981" algn="l"/>
              </a:tabLst>
              <a:defRPr/>
            </a:pPr>
            <a:r>
              <a:rPr lang="en-US" sz="2400" b="1" dirty="0">
                <a:solidFill>
                  <a:schemeClr val="tx1">
                    <a:lumMod val="95000"/>
                    <a:lumOff val="5000"/>
                  </a:schemeClr>
                </a:solidFill>
                <a:latin typeface="Arial" pitchFamily="34" charset="0"/>
                <a:cs typeface="Arial" pitchFamily="34" charset="0"/>
              </a:rPr>
              <a:t>Three events used to model background are also detected: (1) eye movement, (2) artifacts, and (3) background.</a:t>
            </a:r>
          </a:p>
        </p:txBody>
      </p:sp>
      <p:sp>
        <p:nvSpPr>
          <p:cNvPr id="17" name="Text Box 7"/>
          <p:cNvSpPr txBox="1">
            <a:spLocks noChangeArrowheads="1"/>
          </p:cNvSpPr>
          <p:nvPr/>
        </p:nvSpPr>
        <p:spPr bwMode="auto">
          <a:xfrm>
            <a:off x="9400330" y="15234991"/>
            <a:ext cx="8577072" cy="11739808"/>
          </a:xfrm>
          <a:prstGeom prst="rect">
            <a:avLst/>
          </a:prstGeom>
          <a:solidFill>
            <a:schemeClr val="bg1"/>
          </a:solidFill>
          <a:ln w="12700">
            <a:solidFill>
              <a:srgbClr val="BE0F34"/>
            </a:solidFill>
            <a:miter lim="800000"/>
            <a:headEnd/>
            <a:tailEnd/>
          </a:ln>
          <a:effectLst>
            <a:outerShdw blurRad="139700" dist="139700" dir="2700000" algn="tl" rotWithShape="0">
              <a:srgbClr val="BE0F34">
                <a:alpha val="40000"/>
              </a:srgbClr>
            </a:outerShdw>
          </a:effectLst>
        </p:spPr>
        <p:txBody>
          <a:bodyPr lIns="274320" tIns="118872" rIns="274320" bIns="118872"/>
          <a:lstStyle/>
          <a:p>
            <a:pPr defTabSz="695291">
              <a:spcAft>
                <a:spcPts val="1200"/>
              </a:spcAft>
              <a:tabLst>
                <a:tab pos="380981" algn="l"/>
              </a:tabLst>
              <a:defRPr/>
            </a:pPr>
            <a:r>
              <a:rPr lang="en-US" sz="3200" b="1" dirty="0">
                <a:solidFill>
                  <a:srgbClr val="333399"/>
                </a:solidFill>
                <a:latin typeface="Arial" pitchFamily="34" charset="0"/>
                <a:cs typeface="Arial" pitchFamily="34" charset="0"/>
              </a:rPr>
              <a:t>The TUH EEG Seizure Corpus (v1.3.0)</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A subset of TUH EEG (TUSZ) developed towards automatic seizure detection through machine learning research.</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Every EEG file has been manually annotated for seizure events including channel number, start and stop times, and type of seizure.</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A record of calibration start and end times that occur in the beginning of an EEG recording are now included.</a:t>
            </a:r>
          </a:p>
          <a:p>
            <a:pPr marL="342900" indent="-342900" defTabSz="695291">
              <a:spcAft>
                <a:spcPts val="1200"/>
              </a:spcAft>
              <a:buSzPct val="125000"/>
              <a:buFont typeface="Arial" panose="020B0604020202020204" pitchFamily="34" charset="0"/>
              <a:buChar char="•"/>
              <a:tabLst>
                <a:tab pos="380981" algn="l"/>
              </a:tabLst>
              <a:defRPr/>
            </a:pPr>
            <a:r>
              <a:rPr lang="en-US" sz="2400" b="1" dirty="0">
                <a:latin typeface="Arial" pitchFamily="34" charset="0"/>
                <a:cs typeface="Arial" pitchFamily="34" charset="0"/>
              </a:rPr>
              <a:t>A held-out blind evaluation dataset was developed which will be used in an upcoming Kaggle-style challenge hosted by IBM.</a:t>
            </a:r>
          </a:p>
          <a:p>
            <a:pPr defTabSz="695291">
              <a:spcAft>
                <a:spcPts val="1200"/>
              </a:spcAft>
              <a:tabLst>
                <a:tab pos="380981" algn="l"/>
              </a:tabLst>
              <a:defRPr/>
            </a:pPr>
            <a:endParaRPr lang="en-US" sz="2400" b="1" dirty="0">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a:p>
            <a:pPr marL="342900" indent="-342900" defTabSz="695291">
              <a:spcAft>
                <a:spcPts val="1200"/>
              </a:spcAft>
              <a:buFont typeface="Arial" panose="020B0604020202020204" pitchFamily="34" charset="0"/>
              <a:buChar char="•"/>
              <a:tabLst>
                <a:tab pos="380981" algn="l"/>
              </a:tabLst>
              <a:defRPr/>
            </a:pPr>
            <a:endParaRPr lang="en-US" sz="2400" b="1" dirty="0">
              <a:solidFill>
                <a:srgbClr val="333399"/>
              </a:solidFill>
              <a:latin typeface="Arial" pitchFamily="34" charset="0"/>
              <a:cs typeface="Arial" pitchFamily="34" charset="0"/>
            </a:endParaRPr>
          </a:p>
        </p:txBody>
      </p:sp>
      <p:graphicFrame>
        <p:nvGraphicFramePr>
          <p:cNvPr id="9" name="Table 8">
            <a:extLst>
              <a:ext uri="{FF2B5EF4-FFF2-40B4-BE49-F238E27FC236}">
                <a16:creationId xmlns:a16="http://schemas.microsoft.com/office/drawing/2014/main" id="{9B686E63-8DA9-47F5-88B4-EC771E248F35}"/>
              </a:ext>
            </a:extLst>
          </p:cNvPr>
          <p:cNvGraphicFramePr>
            <a:graphicFrameLocks noGrp="1"/>
          </p:cNvGraphicFramePr>
          <p:nvPr>
            <p:extLst>
              <p:ext uri="{D42A27DB-BD31-4B8C-83A1-F6EECF244321}">
                <p14:modId xmlns:p14="http://schemas.microsoft.com/office/powerpoint/2010/main" val="60950846"/>
              </p:ext>
            </p:extLst>
          </p:nvPr>
        </p:nvGraphicFramePr>
        <p:xfrm>
          <a:off x="10111659" y="13575720"/>
          <a:ext cx="7115931" cy="1073261"/>
        </p:xfrm>
        <a:graphic>
          <a:graphicData uri="http://schemas.openxmlformats.org/drawingml/2006/table">
            <a:tbl>
              <a:tblPr firstRow="1" bandRow="1">
                <a:tableStyleId>{073A0DAA-6AF3-43AB-8588-CEC1D06C72B9}</a:tableStyleId>
              </a:tblPr>
              <a:tblGrid>
                <a:gridCol w="2371977">
                  <a:extLst>
                    <a:ext uri="{9D8B030D-6E8A-4147-A177-3AD203B41FA5}">
                      <a16:colId xmlns:a16="http://schemas.microsoft.com/office/drawing/2014/main" val="398926950"/>
                    </a:ext>
                  </a:extLst>
                </a:gridCol>
                <a:gridCol w="2371977">
                  <a:extLst>
                    <a:ext uri="{9D8B030D-6E8A-4147-A177-3AD203B41FA5}">
                      <a16:colId xmlns:a16="http://schemas.microsoft.com/office/drawing/2014/main" val="1010640316"/>
                    </a:ext>
                  </a:extLst>
                </a:gridCol>
                <a:gridCol w="2371977">
                  <a:extLst>
                    <a:ext uri="{9D8B030D-6E8A-4147-A177-3AD203B41FA5}">
                      <a16:colId xmlns:a16="http://schemas.microsoft.com/office/drawing/2014/main" val="2424669095"/>
                    </a:ext>
                  </a:extLst>
                </a:gridCol>
              </a:tblGrid>
              <a:tr h="628650">
                <a:tc>
                  <a:txBody>
                    <a:bodyPr/>
                    <a:lstStyle/>
                    <a:p>
                      <a:pPr algn="ctr"/>
                      <a:r>
                        <a:rPr lang="en-US" sz="2400" b="1" i="0" kern="1200" dirty="0">
                          <a:solidFill>
                            <a:schemeClr val="tx1"/>
                          </a:solidFill>
                          <a:latin typeface="Arial" panose="020B0604020202020204" pitchFamily="34" charset="0"/>
                          <a:ea typeface="+mn-ea"/>
                          <a:cs typeface="Arial" panose="020B0604020202020204" pitchFamily="34" charset="0"/>
                        </a:rPr>
                        <a:t>No. of Patients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No. of Sessions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Total Duration</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68298334"/>
                  </a:ext>
                </a:extLst>
              </a:tr>
              <a:tr h="444611">
                <a:tc>
                  <a:txBody>
                    <a:bodyPr/>
                    <a:lstStyle/>
                    <a:p>
                      <a:pPr algn="ctr"/>
                      <a:r>
                        <a:rPr lang="en-US" sz="2400" b="1" dirty="0">
                          <a:latin typeface="Arial" panose="020B0604020202020204" pitchFamily="34" charset="0"/>
                          <a:cs typeface="Arial" panose="020B0604020202020204" pitchFamily="34" charset="0"/>
                        </a:rPr>
                        <a:t>13,539</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23,002</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15,757 hours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0279994"/>
                  </a:ext>
                </a:extLst>
              </a:tr>
            </a:tbl>
          </a:graphicData>
        </a:graphic>
      </p:graphicFrame>
      <p:graphicFrame>
        <p:nvGraphicFramePr>
          <p:cNvPr id="22" name="Table 21">
            <a:extLst>
              <a:ext uri="{FF2B5EF4-FFF2-40B4-BE49-F238E27FC236}">
                <a16:creationId xmlns:a16="http://schemas.microsoft.com/office/drawing/2014/main" id="{0564189B-1DBE-4B29-A40D-0AC54013AC1A}"/>
              </a:ext>
            </a:extLst>
          </p:cNvPr>
          <p:cNvGraphicFramePr>
            <a:graphicFrameLocks noGrp="1"/>
          </p:cNvGraphicFramePr>
          <p:nvPr>
            <p:extLst>
              <p:ext uri="{D42A27DB-BD31-4B8C-83A1-F6EECF244321}">
                <p14:modId xmlns:p14="http://schemas.microsoft.com/office/powerpoint/2010/main" val="330254402"/>
              </p:ext>
            </p:extLst>
          </p:nvPr>
        </p:nvGraphicFramePr>
        <p:xfrm>
          <a:off x="9813982" y="25071776"/>
          <a:ext cx="7711284" cy="1558002"/>
        </p:xfrm>
        <a:graphic>
          <a:graphicData uri="http://schemas.openxmlformats.org/drawingml/2006/table">
            <a:tbl>
              <a:tblPr firstRow="1" bandRow="1">
                <a:tableStyleId>{073A0DAA-6AF3-43AB-8588-CEC1D06C72B9}</a:tableStyleId>
              </a:tblPr>
              <a:tblGrid>
                <a:gridCol w="1927821">
                  <a:extLst>
                    <a:ext uri="{9D8B030D-6E8A-4147-A177-3AD203B41FA5}">
                      <a16:colId xmlns:a16="http://schemas.microsoft.com/office/drawing/2014/main" val="4130186797"/>
                    </a:ext>
                  </a:extLst>
                </a:gridCol>
                <a:gridCol w="1927821">
                  <a:extLst>
                    <a:ext uri="{9D8B030D-6E8A-4147-A177-3AD203B41FA5}">
                      <a16:colId xmlns:a16="http://schemas.microsoft.com/office/drawing/2014/main" val="398926950"/>
                    </a:ext>
                  </a:extLst>
                </a:gridCol>
                <a:gridCol w="1927821">
                  <a:extLst>
                    <a:ext uri="{9D8B030D-6E8A-4147-A177-3AD203B41FA5}">
                      <a16:colId xmlns:a16="http://schemas.microsoft.com/office/drawing/2014/main" val="1010640316"/>
                    </a:ext>
                  </a:extLst>
                </a:gridCol>
                <a:gridCol w="1927821">
                  <a:extLst>
                    <a:ext uri="{9D8B030D-6E8A-4147-A177-3AD203B41FA5}">
                      <a16:colId xmlns:a16="http://schemas.microsoft.com/office/drawing/2014/main" val="2424669095"/>
                    </a:ext>
                  </a:extLst>
                </a:gridCol>
              </a:tblGrid>
              <a:tr h="635996">
                <a:tc>
                  <a:txBody>
                    <a:bodyPr/>
                    <a:lstStyle/>
                    <a:p>
                      <a:pPr algn="ctr"/>
                      <a:endParaRPr lang="en-US" sz="2400" b="1" i="0" kern="1200" dirty="0">
                        <a:solidFill>
                          <a:schemeClr val="tx1"/>
                        </a:solidFill>
                        <a:latin typeface="Arial" panose="020B0604020202020204" pitchFamily="34" charset="0"/>
                        <a:ea typeface="+mn-ea"/>
                        <a:cs typeface="Arial" panose="020B0604020202020204" pitchFamily="34" charset="0"/>
                      </a:endParaRP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i="0" kern="1200" dirty="0">
                          <a:solidFill>
                            <a:schemeClr val="tx1"/>
                          </a:solidFill>
                          <a:latin typeface="Arial" panose="020B0604020202020204" pitchFamily="34" charset="0"/>
                          <a:ea typeface="+mn-ea"/>
                          <a:cs typeface="Arial" panose="020B0604020202020204" pitchFamily="34" charset="0"/>
                        </a:rPr>
                        <a:t>No. of Patients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No. of Sessions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No. of Seizures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68298334"/>
                  </a:ext>
                </a:extLst>
              </a:tr>
              <a:tr h="382869">
                <a:tc>
                  <a:txBody>
                    <a:bodyPr/>
                    <a:lstStyle/>
                    <a:p>
                      <a:pPr algn="ctr"/>
                      <a:r>
                        <a:rPr lang="en-US" sz="2400" b="1" dirty="0">
                          <a:latin typeface="Arial" panose="020B0604020202020204" pitchFamily="34" charset="0"/>
                          <a:cs typeface="Arial" panose="020B0604020202020204" pitchFamily="34" charset="0"/>
                        </a:rPr>
                        <a:t>Training</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2400" b="1" dirty="0">
                          <a:latin typeface="Arial" panose="020B0604020202020204" pitchFamily="34" charset="0"/>
                          <a:cs typeface="Arial" panose="020B0604020202020204" pitchFamily="34" charset="0"/>
                        </a:rPr>
                        <a:t>264</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400" b="1" dirty="0">
                          <a:latin typeface="Arial" panose="020B0604020202020204" pitchFamily="34" charset="0"/>
                          <a:cs typeface="Arial" panose="020B0604020202020204" pitchFamily="34" charset="0"/>
                        </a:rPr>
                        <a:t>580</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400" b="1" dirty="0">
                          <a:latin typeface="Arial" panose="020B0604020202020204" pitchFamily="34" charset="0"/>
                          <a:cs typeface="Arial" panose="020B0604020202020204" pitchFamily="34" charset="0"/>
                        </a:rPr>
                        <a:t>1,247</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0279994"/>
                  </a:ext>
                </a:extLst>
              </a:tr>
              <a:tr h="382869">
                <a:tc>
                  <a:txBody>
                    <a:bodyPr/>
                    <a:lstStyle/>
                    <a:p>
                      <a:pPr algn="ctr"/>
                      <a:r>
                        <a:rPr lang="en-US" sz="2400" b="1" dirty="0">
                          <a:latin typeface="Arial" panose="020B0604020202020204" pitchFamily="34" charset="0"/>
                          <a:cs typeface="Arial" panose="020B0604020202020204" pitchFamily="34" charset="0"/>
                        </a:rPr>
                        <a:t>Dev test</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r"/>
                      <a:r>
                        <a:rPr lang="en-US" sz="2400" b="1" dirty="0">
                          <a:latin typeface="Arial" panose="020B0604020202020204" pitchFamily="34" charset="0"/>
                          <a:cs typeface="Arial" panose="020B0604020202020204" pitchFamily="34" charset="0"/>
                        </a:rPr>
                        <a:t>50</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400" b="1" dirty="0">
                          <a:latin typeface="Arial" panose="020B0604020202020204" pitchFamily="34" charset="0"/>
                          <a:cs typeface="Arial" panose="020B0604020202020204" pitchFamily="34" charset="0"/>
                        </a:rPr>
                        <a:t>238</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r"/>
                      <a:r>
                        <a:rPr lang="en-US" sz="2400" b="1" dirty="0">
                          <a:latin typeface="Arial" panose="020B0604020202020204" pitchFamily="34" charset="0"/>
                          <a:cs typeface="Arial" panose="020B0604020202020204" pitchFamily="34" charset="0"/>
                        </a:rPr>
                        <a:t>685</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74473416"/>
                  </a:ext>
                </a:extLst>
              </a:tr>
            </a:tbl>
          </a:graphicData>
        </a:graphic>
      </p:graphicFrame>
      <p:pic>
        <p:nvPicPr>
          <p:cNvPr id="44" name="Picture 43" descr="A screenshot of a computer&#10;&#10;Description generated with very high confidence">
            <a:extLst>
              <a:ext uri="{FF2B5EF4-FFF2-40B4-BE49-F238E27FC236}">
                <a16:creationId xmlns:a16="http://schemas.microsoft.com/office/drawing/2014/main" id="{334ADBFA-FF2B-804F-8E0E-2EED6EABA26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8688730" y="11179519"/>
            <a:ext cx="5365099" cy="3469462"/>
          </a:xfrm>
          <a:prstGeom prst="rect">
            <a:avLst/>
          </a:prstGeom>
          <a:effectLst>
            <a:outerShdw blurRad="50800" dist="76200" dir="2700000" algn="ctr" rotWithShape="0">
              <a:srgbClr val="000000">
                <a:alpha val="40000"/>
              </a:srgbClr>
            </a:outerShdw>
          </a:effectLst>
        </p:spPr>
      </p:pic>
      <p:sp>
        <p:nvSpPr>
          <p:cNvPr id="6" name="TextBox 5">
            <a:extLst>
              <a:ext uri="{FF2B5EF4-FFF2-40B4-BE49-F238E27FC236}">
                <a16:creationId xmlns:a16="http://schemas.microsoft.com/office/drawing/2014/main" id="{965E7C4D-9C80-A347-8B35-DE996F803CFE}"/>
              </a:ext>
            </a:extLst>
          </p:cNvPr>
          <p:cNvSpPr txBox="1"/>
          <p:nvPr/>
        </p:nvSpPr>
        <p:spPr>
          <a:xfrm>
            <a:off x="24192093" y="11384169"/>
            <a:ext cx="2649922" cy="3046988"/>
          </a:xfrm>
          <a:prstGeom prst="rect">
            <a:avLst/>
          </a:prstGeom>
          <a:noFill/>
        </p:spPr>
        <p:txBody>
          <a:bodyPr wrap="square" rtlCol="0">
            <a:spAutoFit/>
          </a:bodyPr>
          <a:lstStyle/>
          <a:p>
            <a:pPr marL="342900" indent="-342900">
              <a:buSzPct val="125000"/>
              <a:buFont typeface="Arial" panose="020B0604020202020204" pitchFamily="34" charset="0"/>
              <a:buChar char="•"/>
            </a:pPr>
            <a:r>
              <a:rPr lang="en-US" sz="2400" b="1" dirty="0">
                <a:solidFill>
                  <a:schemeClr val="tx1">
                    <a:lumMod val="95000"/>
                    <a:lumOff val="5000"/>
                  </a:schemeClr>
                </a:solidFill>
                <a:latin typeface="Arial" pitchFamily="34" charset="0"/>
                <a:cs typeface="Arial" pitchFamily="34" charset="0"/>
              </a:rPr>
              <a:t>This corpus has been used to study common error modalities in automated seizure detection.</a:t>
            </a:r>
          </a:p>
        </p:txBody>
      </p:sp>
      <p:pic>
        <p:nvPicPr>
          <p:cNvPr id="45" name="Picture 44">
            <a:extLst>
              <a:ext uri="{FF2B5EF4-FFF2-40B4-BE49-F238E27FC236}">
                <a16:creationId xmlns:a16="http://schemas.microsoft.com/office/drawing/2014/main" id="{A93AEA2B-0A77-3D41-BF6C-59C178459E0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96002" y="5454356"/>
            <a:ext cx="4373184" cy="2346977"/>
          </a:xfrm>
          <a:prstGeom prst="rect">
            <a:avLst/>
          </a:prstGeom>
          <a:effectLst>
            <a:outerShdw blurRad="50800" dist="76200" dir="2700000" algn="tl" rotWithShape="0">
              <a:prstClr val="black">
                <a:alpha val="40000"/>
              </a:prstClr>
            </a:outerShdw>
          </a:effectLst>
        </p:spPr>
      </p:pic>
      <p:pic>
        <p:nvPicPr>
          <p:cNvPr id="49" name="Picture 48">
            <a:extLst>
              <a:ext uri="{FF2B5EF4-FFF2-40B4-BE49-F238E27FC236}">
                <a16:creationId xmlns:a16="http://schemas.microsoft.com/office/drawing/2014/main" id="{D62C651C-FC07-1140-8EA9-3B13D51D3CDC}"/>
              </a:ext>
            </a:extLst>
          </p:cNvPr>
          <p:cNvPicPr>
            <a:picLocks noChangeAspect="1"/>
          </p:cNvPicPr>
          <p:nvPr/>
        </p:nvPicPr>
        <p:blipFill>
          <a:blip r:embed="rId8"/>
          <a:stretch>
            <a:fillRect/>
          </a:stretch>
        </p:blipFill>
        <p:spPr>
          <a:xfrm>
            <a:off x="31224084" y="6117175"/>
            <a:ext cx="4510388" cy="2818993"/>
          </a:xfrm>
          <a:prstGeom prst="rect">
            <a:avLst/>
          </a:prstGeom>
          <a:effectLst>
            <a:outerShdw blurRad="50800" dist="76200" dir="2700000" algn="ctr" rotWithShape="0">
              <a:srgbClr val="000000">
                <a:alpha val="40000"/>
              </a:srgbClr>
            </a:outerShdw>
          </a:effectLst>
        </p:spPr>
      </p:pic>
      <p:sp>
        <p:nvSpPr>
          <p:cNvPr id="14" name="TextBox 13">
            <a:extLst>
              <a:ext uri="{FF2B5EF4-FFF2-40B4-BE49-F238E27FC236}">
                <a16:creationId xmlns:a16="http://schemas.microsoft.com/office/drawing/2014/main" id="{12A4B9DF-3E92-1645-98D2-A11D2804CFCB}"/>
              </a:ext>
            </a:extLst>
          </p:cNvPr>
          <p:cNvSpPr txBox="1"/>
          <p:nvPr/>
        </p:nvSpPr>
        <p:spPr>
          <a:xfrm>
            <a:off x="27512211" y="6627844"/>
            <a:ext cx="3318838" cy="2308324"/>
          </a:xfrm>
          <a:prstGeom prst="rect">
            <a:avLst/>
          </a:prstGeom>
          <a:noFill/>
        </p:spPr>
        <p:txBody>
          <a:bodyPr wrap="square" rtlCol="0">
            <a:spAutoFit/>
          </a:bodyPr>
          <a:lstStyle/>
          <a:p>
            <a:pPr marL="342900" indent="-342900">
              <a:buSzPct val="125000"/>
              <a:buFont typeface="Arial" panose="020B0604020202020204" pitchFamily="34" charset="0"/>
              <a:buChar char="•"/>
            </a:pPr>
            <a:r>
              <a:rPr lang="en-US" sz="2400" b="1" dirty="0">
                <a:solidFill>
                  <a:schemeClr val="tx1">
                    <a:lumMod val="95000"/>
                    <a:lumOff val="5000"/>
                  </a:schemeClr>
                </a:solidFill>
                <a:latin typeface="Arial" panose="020B0604020202020204" pitchFamily="34" charset="0"/>
                <a:cs typeface="Arial" panose="020B0604020202020204" pitchFamily="34" charset="0"/>
              </a:rPr>
              <a:t>Can be used on most popular operating systems including Windows, Linux, and Mac systems.</a:t>
            </a:r>
          </a:p>
        </p:txBody>
      </p:sp>
      <p:pic>
        <p:nvPicPr>
          <p:cNvPr id="19" name="Picture 18">
            <a:extLst>
              <a:ext uri="{FF2B5EF4-FFF2-40B4-BE49-F238E27FC236}">
                <a16:creationId xmlns:a16="http://schemas.microsoft.com/office/drawing/2014/main" id="{E8AC326C-E44F-6C45-B0B1-11483A007990}"/>
              </a:ext>
            </a:extLst>
          </p:cNvPr>
          <p:cNvPicPr>
            <a:picLocks noChangeAspect="1"/>
          </p:cNvPicPr>
          <p:nvPr/>
        </p:nvPicPr>
        <p:blipFill>
          <a:blip r:embed="rId9"/>
          <a:stretch>
            <a:fillRect/>
          </a:stretch>
        </p:blipFill>
        <p:spPr>
          <a:xfrm>
            <a:off x="10111659" y="6016342"/>
            <a:ext cx="7115931" cy="4498964"/>
          </a:xfrm>
          <a:prstGeom prst="rect">
            <a:avLst/>
          </a:prstGeom>
          <a:effectLst>
            <a:outerShdw blurRad="50800" dist="76200" dir="2700000" algn="ctr" rotWithShape="0">
              <a:srgbClr val="000000">
                <a:alpha val="40000"/>
              </a:srgbClr>
            </a:outerShdw>
          </a:effectLst>
        </p:spPr>
      </p:pic>
      <p:pic>
        <p:nvPicPr>
          <p:cNvPr id="56" name="Picture 55" descr="A screenshot of a computer&#10;&#10;Description generated with high confidence">
            <a:extLst>
              <a:ext uri="{FF2B5EF4-FFF2-40B4-BE49-F238E27FC236}">
                <a16:creationId xmlns:a16="http://schemas.microsoft.com/office/drawing/2014/main" id="{28FF7763-A030-0442-A61B-D3736CFFCC1B}"/>
              </a:ext>
            </a:extLst>
          </p:cNvPr>
          <p:cNvPicPr>
            <a:picLocks/>
          </p:cNvPicPr>
          <p:nvPr/>
        </p:nvPicPr>
        <p:blipFill>
          <a:blip r:embed="rId10">
            <a:extLst>
              <a:ext uri="{28A0092B-C50C-407E-A947-70E740481C1C}">
                <a14:useLocalDpi xmlns:a14="http://schemas.microsoft.com/office/drawing/2010/main" val="0"/>
              </a:ext>
            </a:extLst>
          </a:blip>
          <a:stretch>
            <a:fillRect/>
          </a:stretch>
        </p:blipFill>
        <p:spPr>
          <a:xfrm>
            <a:off x="10106510" y="21104895"/>
            <a:ext cx="7115931" cy="3626733"/>
          </a:xfrm>
          <a:prstGeom prst="rect">
            <a:avLst/>
          </a:prstGeom>
          <a:effectLst>
            <a:outerShdw blurRad="50800" dist="76200" dir="2700000" algn="ctr" rotWithShape="0">
              <a:srgbClr val="000000">
                <a:alpha val="40000"/>
              </a:srgbClr>
            </a:outerShdw>
          </a:effectLst>
        </p:spPr>
      </p:pic>
      <p:graphicFrame>
        <p:nvGraphicFramePr>
          <p:cNvPr id="59" name="Diagram 58">
            <a:extLst>
              <a:ext uri="{FF2B5EF4-FFF2-40B4-BE49-F238E27FC236}">
                <a16:creationId xmlns:a16="http://schemas.microsoft.com/office/drawing/2014/main" id="{E2CE0ECB-FC63-D243-BF1B-29E738B3AEB2}"/>
              </a:ext>
            </a:extLst>
          </p:cNvPr>
          <p:cNvGraphicFramePr/>
          <p:nvPr>
            <p:extLst>
              <p:ext uri="{D42A27DB-BD31-4B8C-83A1-F6EECF244321}">
                <p14:modId xmlns:p14="http://schemas.microsoft.com/office/powerpoint/2010/main" val="3491433898"/>
              </p:ext>
            </p:extLst>
          </p:nvPr>
        </p:nvGraphicFramePr>
        <p:xfrm>
          <a:off x="691647" y="24035657"/>
          <a:ext cx="8028434" cy="259412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graphicFrame>
        <p:nvGraphicFramePr>
          <p:cNvPr id="27" name="Table 26">
            <a:extLst>
              <a:ext uri="{FF2B5EF4-FFF2-40B4-BE49-F238E27FC236}">
                <a16:creationId xmlns:a16="http://schemas.microsoft.com/office/drawing/2014/main" id="{FAD4771F-C153-A944-A565-9DC10A178F67}"/>
              </a:ext>
            </a:extLst>
          </p:cNvPr>
          <p:cNvGraphicFramePr>
            <a:graphicFrameLocks noGrp="1"/>
          </p:cNvGraphicFramePr>
          <p:nvPr>
            <p:extLst>
              <p:ext uri="{D42A27DB-BD31-4B8C-83A1-F6EECF244321}">
                <p14:modId xmlns:p14="http://schemas.microsoft.com/office/powerpoint/2010/main" val="2310471416"/>
              </p:ext>
            </p:extLst>
          </p:nvPr>
        </p:nvGraphicFramePr>
        <p:xfrm>
          <a:off x="18739209" y="25071776"/>
          <a:ext cx="7905067" cy="1558002"/>
        </p:xfrm>
        <a:graphic>
          <a:graphicData uri="http://schemas.openxmlformats.org/drawingml/2006/table">
            <a:tbl>
              <a:tblPr firstRow="1" bandRow="1">
                <a:tableStyleId>{073A0DAA-6AF3-43AB-8588-CEC1D06C72B9}</a:tableStyleId>
              </a:tblPr>
              <a:tblGrid>
                <a:gridCol w="1915483">
                  <a:extLst>
                    <a:ext uri="{9D8B030D-6E8A-4147-A177-3AD203B41FA5}">
                      <a16:colId xmlns:a16="http://schemas.microsoft.com/office/drawing/2014/main" val="2127311743"/>
                    </a:ext>
                  </a:extLst>
                </a:gridCol>
                <a:gridCol w="1996528">
                  <a:extLst>
                    <a:ext uri="{9D8B030D-6E8A-4147-A177-3AD203B41FA5}">
                      <a16:colId xmlns:a16="http://schemas.microsoft.com/office/drawing/2014/main" val="398926950"/>
                    </a:ext>
                  </a:extLst>
                </a:gridCol>
                <a:gridCol w="1996528">
                  <a:extLst>
                    <a:ext uri="{9D8B030D-6E8A-4147-A177-3AD203B41FA5}">
                      <a16:colId xmlns:a16="http://schemas.microsoft.com/office/drawing/2014/main" val="1010640316"/>
                    </a:ext>
                  </a:extLst>
                </a:gridCol>
                <a:gridCol w="1996528">
                  <a:extLst>
                    <a:ext uri="{9D8B030D-6E8A-4147-A177-3AD203B41FA5}">
                      <a16:colId xmlns:a16="http://schemas.microsoft.com/office/drawing/2014/main" val="2424669095"/>
                    </a:ext>
                  </a:extLst>
                </a:gridCol>
              </a:tblGrid>
              <a:tr h="276250">
                <a:tc>
                  <a:txBody>
                    <a:bodyPr/>
                    <a:lstStyle/>
                    <a:p>
                      <a:pPr algn="ctr"/>
                      <a:endParaRPr lang="en-US" sz="2400" b="1" i="0" kern="1200" dirty="0">
                        <a:solidFill>
                          <a:schemeClr val="tx1"/>
                        </a:solidFill>
                        <a:latin typeface="Arial" panose="020B0604020202020204" pitchFamily="34" charset="0"/>
                        <a:ea typeface="+mn-ea"/>
                        <a:cs typeface="Arial" panose="020B0604020202020204" pitchFamily="34" charset="0"/>
                      </a:endParaRP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i="0" kern="1200" dirty="0">
                          <a:solidFill>
                            <a:schemeClr val="tx1"/>
                          </a:solidFill>
                          <a:latin typeface="Arial" panose="020B0604020202020204" pitchFamily="34" charset="0"/>
                          <a:ea typeface="+mn-ea"/>
                          <a:cs typeface="Arial" panose="020B0604020202020204" pitchFamily="34" charset="0"/>
                        </a:rPr>
                        <a:t>No. of Patients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No. of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Files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No. of </a:t>
                      </a:r>
                      <a:br>
                        <a:rPr lang="en-US" sz="2400" b="1" dirty="0">
                          <a:solidFill>
                            <a:schemeClr val="tx1"/>
                          </a:solidFill>
                          <a:latin typeface="Arial" panose="020B0604020202020204" pitchFamily="34" charset="0"/>
                          <a:cs typeface="Arial" panose="020B0604020202020204" pitchFamily="34" charset="0"/>
                        </a:rPr>
                      </a:br>
                      <a:r>
                        <a:rPr lang="en-US" sz="2400" b="1" dirty="0">
                          <a:solidFill>
                            <a:schemeClr val="tx1"/>
                          </a:solidFill>
                          <a:latin typeface="Arial" panose="020B0604020202020204" pitchFamily="34" charset="0"/>
                          <a:cs typeface="Arial" panose="020B0604020202020204" pitchFamily="34" charset="0"/>
                        </a:rPr>
                        <a:t>Events</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68298334"/>
                  </a:ext>
                </a:extLst>
              </a:tr>
              <a:tr h="356752">
                <a:tc>
                  <a:txBody>
                    <a:bodyPr/>
                    <a:lstStyle/>
                    <a:p>
                      <a:pPr algn="ctr"/>
                      <a:r>
                        <a:rPr lang="en-US" sz="2400" b="1" dirty="0">
                          <a:latin typeface="Arial" panose="020B0604020202020204" pitchFamily="34" charset="0"/>
                          <a:cs typeface="Arial" panose="020B0604020202020204" pitchFamily="34" charset="0"/>
                        </a:rPr>
                        <a:t>Training</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r" defTabSz="3657418" rtl="0" eaLnBrk="1" latinLnBrk="0" hangingPunct="1"/>
                      <a:r>
                        <a:rPr lang="en-US" sz="2400" b="1" kern="1200" dirty="0">
                          <a:solidFill>
                            <a:schemeClr val="dk1"/>
                          </a:solidFill>
                          <a:latin typeface="Arial" panose="020B0604020202020204" pitchFamily="34" charset="0"/>
                          <a:ea typeface="+mn-ea"/>
                          <a:cs typeface="Arial" panose="020B0604020202020204" pitchFamily="34" charset="0"/>
                        </a:rPr>
                        <a:t>290</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r" defTabSz="3657418" rtl="0" eaLnBrk="1" latinLnBrk="0" hangingPunct="1"/>
                      <a:r>
                        <a:rPr lang="en-US" sz="2400" b="1" kern="1200" dirty="0">
                          <a:solidFill>
                            <a:schemeClr val="dk1"/>
                          </a:solidFill>
                          <a:latin typeface="Arial" panose="020B0604020202020204" pitchFamily="34" charset="0"/>
                          <a:ea typeface="+mn-ea"/>
                          <a:cs typeface="Arial" panose="020B0604020202020204" pitchFamily="34" charset="0"/>
                        </a:rPr>
                        <a:t>359</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r" defTabSz="3657418" rtl="0" eaLnBrk="1" latinLnBrk="0" hangingPunct="1"/>
                      <a:r>
                        <a:rPr lang="en-US" sz="2400" b="1" kern="1200" dirty="0">
                          <a:solidFill>
                            <a:schemeClr val="dk1"/>
                          </a:solidFill>
                          <a:latin typeface="Arial" panose="020B0604020202020204" pitchFamily="34" charset="0"/>
                          <a:ea typeface="+mn-ea"/>
                          <a:cs typeface="Arial" panose="020B0604020202020204" pitchFamily="34" charset="0"/>
                        </a:rPr>
                        <a:t> 547</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0279994"/>
                  </a:ext>
                </a:extLst>
              </a:tr>
              <a:tr h="356752">
                <a:tc>
                  <a:txBody>
                    <a:bodyPr/>
                    <a:lstStyle/>
                    <a:p>
                      <a:pPr algn="ctr"/>
                      <a:r>
                        <a:rPr lang="en-US" sz="2400" b="1" dirty="0">
                          <a:latin typeface="Arial" panose="020B0604020202020204" pitchFamily="34" charset="0"/>
                          <a:cs typeface="Arial" panose="020B0604020202020204" pitchFamily="34" charset="0"/>
                        </a:rPr>
                        <a:t>Evaluation</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marL="0" algn="r" defTabSz="3657418" rtl="0" eaLnBrk="1" latinLnBrk="0" hangingPunct="1"/>
                      <a:r>
                        <a:rPr lang="en-US" sz="2400" b="1" kern="1200" dirty="0">
                          <a:solidFill>
                            <a:schemeClr val="dk1"/>
                          </a:solidFill>
                          <a:latin typeface="Arial" panose="020B0604020202020204" pitchFamily="34" charset="0"/>
                          <a:ea typeface="+mn-ea"/>
                          <a:cs typeface="Arial" panose="020B0604020202020204" pitchFamily="34" charset="0"/>
                        </a:rPr>
                        <a:t>80</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r" defTabSz="3657418" rtl="0" eaLnBrk="1" latinLnBrk="0" hangingPunct="1"/>
                      <a:r>
                        <a:rPr lang="en-US" sz="2400" b="1" kern="1200" dirty="0">
                          <a:solidFill>
                            <a:schemeClr val="dk1"/>
                          </a:solidFill>
                          <a:latin typeface="Arial" panose="020B0604020202020204" pitchFamily="34" charset="0"/>
                          <a:ea typeface="+mn-ea"/>
                          <a:cs typeface="Arial" panose="020B0604020202020204" pitchFamily="34" charset="0"/>
                        </a:rPr>
                        <a:t>159</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algn="r" defTabSz="3657418" rtl="0" eaLnBrk="1" latinLnBrk="0" hangingPunct="1"/>
                      <a:r>
                        <a:rPr lang="en-US" sz="2400" b="1" kern="1200" dirty="0">
                          <a:solidFill>
                            <a:schemeClr val="dk1"/>
                          </a:solidFill>
                          <a:latin typeface="Arial" panose="020B0604020202020204" pitchFamily="34" charset="0"/>
                          <a:ea typeface="+mn-ea"/>
                          <a:cs typeface="Arial" panose="020B0604020202020204" pitchFamily="34" charset="0"/>
                        </a:rPr>
                        <a:t> 240</a:t>
                      </a:r>
                    </a:p>
                  </a:txBody>
                  <a:tcPr marL="0" marR="182880"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5528446"/>
                  </a:ext>
                </a:extLst>
              </a:tr>
            </a:tbl>
          </a:graphicData>
        </a:graphic>
      </p:graphicFrame>
      <p:graphicFrame>
        <p:nvGraphicFramePr>
          <p:cNvPr id="26" name="Table 25">
            <a:extLst>
              <a:ext uri="{FF2B5EF4-FFF2-40B4-BE49-F238E27FC236}">
                <a16:creationId xmlns:a16="http://schemas.microsoft.com/office/drawing/2014/main" id="{9908F806-B27A-0840-94ED-82EB930FB0F6}"/>
              </a:ext>
            </a:extLst>
          </p:cNvPr>
          <p:cNvGraphicFramePr>
            <a:graphicFrameLocks noGrp="1"/>
          </p:cNvGraphicFramePr>
          <p:nvPr>
            <p:extLst>
              <p:ext uri="{D42A27DB-BD31-4B8C-83A1-F6EECF244321}">
                <p14:modId xmlns:p14="http://schemas.microsoft.com/office/powerpoint/2010/main" val="1654924767"/>
              </p:ext>
            </p:extLst>
          </p:nvPr>
        </p:nvGraphicFramePr>
        <p:xfrm>
          <a:off x="28173388" y="19109892"/>
          <a:ext cx="7115931" cy="2407094"/>
        </p:xfrm>
        <a:graphic>
          <a:graphicData uri="http://schemas.openxmlformats.org/drawingml/2006/table">
            <a:tbl>
              <a:tblPr firstRow="1" bandRow="1">
                <a:tableStyleId>{073A0DAA-6AF3-43AB-8588-CEC1D06C72B9}</a:tableStyleId>
              </a:tblPr>
              <a:tblGrid>
                <a:gridCol w="2371977">
                  <a:extLst>
                    <a:ext uri="{9D8B030D-6E8A-4147-A177-3AD203B41FA5}">
                      <a16:colId xmlns:a16="http://schemas.microsoft.com/office/drawing/2014/main" val="398926950"/>
                    </a:ext>
                  </a:extLst>
                </a:gridCol>
                <a:gridCol w="2371977">
                  <a:extLst>
                    <a:ext uri="{9D8B030D-6E8A-4147-A177-3AD203B41FA5}">
                      <a16:colId xmlns:a16="http://schemas.microsoft.com/office/drawing/2014/main" val="1010640316"/>
                    </a:ext>
                  </a:extLst>
                </a:gridCol>
                <a:gridCol w="2371977">
                  <a:extLst>
                    <a:ext uri="{9D8B030D-6E8A-4147-A177-3AD203B41FA5}">
                      <a16:colId xmlns:a16="http://schemas.microsoft.com/office/drawing/2014/main" val="2424669095"/>
                    </a:ext>
                  </a:extLst>
                </a:gridCol>
              </a:tblGrid>
              <a:tr h="628650">
                <a:tc>
                  <a:txBody>
                    <a:bodyPr/>
                    <a:lstStyle/>
                    <a:p>
                      <a:pPr algn="ctr"/>
                      <a:r>
                        <a:rPr lang="en-US" sz="2400" b="1" i="0" kern="1200" dirty="0">
                          <a:solidFill>
                            <a:schemeClr val="tx1"/>
                          </a:solidFill>
                          <a:latin typeface="Arial" panose="020B0604020202020204" pitchFamily="34" charset="0"/>
                          <a:ea typeface="+mn-ea"/>
                          <a:cs typeface="Arial" panose="020B0604020202020204" pitchFamily="34" charset="0"/>
                        </a:rPr>
                        <a:t>Database</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Version</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tc>
                  <a:txBody>
                    <a:bodyPr/>
                    <a:lstStyle/>
                    <a:p>
                      <a:pPr algn="ctr"/>
                      <a:r>
                        <a:rPr lang="en-US" sz="2400" b="1" dirty="0">
                          <a:solidFill>
                            <a:schemeClr val="tx1"/>
                          </a:solidFill>
                          <a:latin typeface="Arial" panose="020B0604020202020204" pitchFamily="34" charset="0"/>
                          <a:cs typeface="Arial" panose="020B0604020202020204" pitchFamily="34" charset="0"/>
                        </a:rPr>
                        <a:t>Date</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90000"/>
                      </a:schemeClr>
                    </a:solidFill>
                  </a:tcPr>
                </a:tc>
                <a:extLst>
                  <a:ext uri="{0D108BD9-81ED-4DB2-BD59-A6C34878D82A}">
                    <a16:rowId xmlns:a16="http://schemas.microsoft.com/office/drawing/2014/main" val="1268298334"/>
                  </a:ext>
                </a:extLst>
              </a:tr>
              <a:tr h="444611">
                <a:tc>
                  <a:txBody>
                    <a:bodyPr/>
                    <a:lstStyle/>
                    <a:p>
                      <a:pPr algn="ctr"/>
                      <a:r>
                        <a:rPr lang="en-US" sz="2400" b="1" dirty="0">
                          <a:latin typeface="Arial" panose="020B0604020202020204" pitchFamily="34" charset="0"/>
                          <a:cs typeface="Arial" panose="020B0604020202020204" pitchFamily="34" charset="0"/>
                        </a:rPr>
                        <a:t>TUH EEG</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v2.0.0</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January, 2019</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610279994"/>
                  </a:ext>
                </a:extLst>
              </a:tr>
              <a:tr h="444611">
                <a:tc>
                  <a:txBody>
                    <a:bodyPr/>
                    <a:lstStyle/>
                    <a:p>
                      <a:pPr algn="ctr"/>
                      <a:r>
                        <a:rPr lang="en-US" sz="2400" b="1" dirty="0">
                          <a:latin typeface="Arial" panose="020B0604020202020204" pitchFamily="34" charset="0"/>
                          <a:cs typeface="Arial" panose="020B0604020202020204" pitchFamily="34" charset="0"/>
                        </a:rPr>
                        <a:t>TUSZ</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v1.7.0</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January, 2019</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270457245"/>
                  </a:ext>
                </a:extLst>
              </a:tr>
              <a:tr h="444611">
                <a:tc>
                  <a:txBody>
                    <a:bodyPr/>
                    <a:lstStyle/>
                    <a:p>
                      <a:pPr algn="ctr"/>
                      <a:r>
                        <a:rPr lang="en-US" sz="2400" b="1" dirty="0">
                          <a:latin typeface="Arial" panose="020B0604020202020204" pitchFamily="34" charset="0"/>
                          <a:cs typeface="Arial" panose="020B0604020202020204" pitchFamily="34" charset="0"/>
                        </a:rPr>
                        <a:t>TUH EEG</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v3.0.0</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March, 2019</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45518067"/>
                  </a:ext>
                </a:extLst>
              </a:tr>
              <a:tr h="444611">
                <a:tc>
                  <a:txBody>
                    <a:bodyPr/>
                    <a:lstStyle/>
                    <a:p>
                      <a:pPr algn="ctr"/>
                      <a:r>
                        <a:rPr lang="en-US" sz="2400" b="1" dirty="0">
                          <a:latin typeface="Arial" panose="020B0604020202020204" pitchFamily="34" charset="0"/>
                          <a:cs typeface="Arial" panose="020B0604020202020204" pitchFamily="34" charset="0"/>
                        </a:rPr>
                        <a:t>TUSZ </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v1.8.0</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2400" b="1" dirty="0">
                          <a:latin typeface="Arial" panose="020B0604020202020204" pitchFamily="34" charset="0"/>
                          <a:cs typeface="Arial" panose="020B0604020202020204" pitchFamily="34" charset="0"/>
                        </a:rPr>
                        <a:t>March, 2019</a:t>
                      </a:r>
                    </a:p>
                  </a:txBody>
                  <a:tcPr marL="31651" marR="31651" marT="15827" marB="15827"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51984091"/>
                  </a:ext>
                </a:extLst>
              </a:tr>
            </a:tbl>
          </a:graphicData>
        </a:graphic>
      </p:graphicFrame>
    </p:spTree>
    <p:extLst>
      <p:ext uri="{BB962C8B-B14F-4D97-AF65-F5344CB8AC3E}">
        <p14:creationId xmlns:p14="http://schemas.microsoft.com/office/powerpoint/2010/main" val="2918007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ster_v10" id="{D63E5CD0-3449-0C49-A569-2A31C6530714}" vid="{569724CB-EDC8-F54A-A802-35B8A3CA37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19317</TotalTime>
  <Words>1093</Words>
  <Application>Microsoft Macintosh PowerPoint</Application>
  <PresentationFormat>Custom</PresentationFormat>
  <Paragraphs>153</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Calibri</vt:lpstr>
      <vt:lpstr>Calibri Light</vt:lpstr>
      <vt:lpstr>Monotype Corsiva</vt:lpstr>
      <vt:lpstr>Wingdings</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H. Thiess</dc:creator>
  <cp:lastModifiedBy>Joseph Picone</cp:lastModifiedBy>
  <cp:revision>389</cp:revision>
  <dcterms:created xsi:type="dcterms:W3CDTF">2015-07-15T21:31:39Z</dcterms:created>
  <dcterms:modified xsi:type="dcterms:W3CDTF">2018-11-27T04:27:02Z</dcterms:modified>
</cp:coreProperties>
</file>