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60E1-BC44-4729-ADD3-402F8EB33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21916-EEF3-434D-931E-28D31DED9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D387-64DC-48A5-86F7-F45D99495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13E2C-9604-4899-BABD-29ECCEE53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E1EC1-C540-4EBD-A3B1-34A65FC51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FCCC7-5E68-4C34-A4FB-51F43BA87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5F484-5CEB-45A2-A491-4E985D785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750FB-8DA2-4747-B684-3BDF7272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03A89-7382-47C0-93AF-5DFDD935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19E43-0388-4F4D-A53C-A77E249F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2E116-FC37-4534-BE87-40AB2B972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7BFBE-FC03-43AF-B127-D81CBFE12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57FA0-ABE0-42E5-A3DB-DE6DAD5F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8B81-F554-4919-B352-5971F1FC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BFCD1-854B-4B5C-A0E2-4CB4FA1D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A5B6-AFF3-4982-93A8-A2647661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E335B-72CD-4CA8-A96A-0F4391498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46781-1CC5-426A-A71A-25C4448A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480E8-7118-4258-A61C-6F55E7185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C6FD9-C1F9-43C2-8819-F0B320B8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D8AB-8DE1-46F9-BBCB-21C331858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C71C3-4F8B-468D-8DF4-ECA956D65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D65A6-393F-4425-A368-E26EB0C6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2295-7851-4EC5-A427-7B337052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CED20-B12F-4932-844E-780EDBB7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CC33-BE8F-4643-AF49-AA5E84C8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8B8D-8933-4B2D-82FB-3C7B39FCD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1BBD6-5A28-43B5-86B2-6ECE12676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4C377-37A8-4FA7-8C9A-598FD258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B9019-2064-4A84-A7B6-86A8F47E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6AB04-494E-40E0-BA1E-A86292BA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3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8DFAB-DBA0-4087-8F21-59ABE15EA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34018-38F7-44DD-8126-E0F4C1E4A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D6AB4-D22A-4E51-A57F-BAD9A1578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AB25B-8DE8-4961-8345-6610FED57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BC761-18A5-4C47-B9F1-7B8EE3E92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BCD8B-0EB4-49B0-8A4A-DF959083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C3D8E4-5576-4CF0-AE66-2DD0F8419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45B53-4246-4B59-98AC-9CF157BA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8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906F6-51B3-41D6-8AFF-8DFDF795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11919-EEDF-4409-AE1A-EFE4E2FA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AC5F7-B784-4702-AB68-0C405E72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1C590-681F-468C-9246-E8805F4DD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1FDF7-EFF4-4011-B1B7-784111F8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557B97-D109-488F-8C7C-25F21C3C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F5B36-9F03-4E35-8F8F-6C4163D7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12E2-F208-4E2E-87DF-3133F6E2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E8A41-1DF1-4340-803A-4218EE9A4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72F0A-4A89-4F7D-AE94-02E3C61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430D3-AF07-4AF7-B303-1B70EE08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423FF-0D64-45A5-A587-C144CC56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328A3-758F-477A-AED7-ECBEC2D5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2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A5F79-6672-4169-9FBC-EBA0425A7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C10A3-EA63-42D6-85A8-84601E47F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DDF48-AF74-42CA-B1FC-16A26FDB4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9AA4A-4ECF-4305-B2F0-16BFD912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DD2D6-20E5-488A-BE8C-700656914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F68FA-0134-489A-903B-93273129B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19AA0A-0A8A-462B-9265-3C2B3C67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AF0EC-87D7-4F77-8FB6-E2A4ECAA3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8D411-5946-4967-BF65-80FEBAC28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9FB9F-5735-45C1-BB40-77001A7F4C5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F8EE0-4E11-496F-8D83-8E76F888E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5948C-77CE-49DA-A3A5-60176301B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14740-8BDA-49E7-B6D8-2056AFE8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6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C245-5A6E-4F95-AD8E-DD975E5CF7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149CF-BCB6-4D11-94E6-290EEA480A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shot of a map&#10;&#10;Description automatically generated">
            <a:extLst>
              <a:ext uri="{FF2B5EF4-FFF2-40B4-BE49-F238E27FC236}">
                <a16:creationId xmlns:a16="http://schemas.microsoft.com/office/drawing/2014/main" id="{72CFCF9A-DD8E-4A43-91E8-5EF82AA67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70" y="564251"/>
            <a:ext cx="11720660" cy="62937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545602-A40D-4799-B0B2-687F616070F7}"/>
              </a:ext>
            </a:extLst>
          </p:cNvPr>
          <p:cNvSpPr txBox="1"/>
          <p:nvPr/>
        </p:nvSpPr>
        <p:spPr>
          <a:xfrm>
            <a:off x="499621" y="188536"/>
            <a:ext cx="1527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1.</a:t>
            </a:r>
          </a:p>
        </p:txBody>
      </p:sp>
    </p:spTree>
    <p:extLst>
      <p:ext uri="{BB962C8B-B14F-4D97-AF65-F5344CB8AC3E}">
        <p14:creationId xmlns:p14="http://schemas.microsoft.com/office/powerpoint/2010/main" val="128335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Safwanur Rahman</dc:creator>
  <cp:lastModifiedBy>Safwanur Rahman</cp:lastModifiedBy>
  <cp:revision>1</cp:revision>
  <dcterms:created xsi:type="dcterms:W3CDTF">2020-06-24T16:42:53Z</dcterms:created>
  <dcterms:modified xsi:type="dcterms:W3CDTF">2020-06-24T16:46:34Z</dcterms:modified>
</cp:coreProperties>
</file>