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6"/>
  </p:notesMasterIdLst>
  <p:sldIdLst>
    <p:sldId id="259" r:id="rId5"/>
  </p:sldIdLst>
  <p:sldSz cx="36576000" cy="27432000"/>
  <p:notesSz cx="6858000" cy="9144000"/>
  <p:defaultTextStyle>
    <a:defPPr>
      <a:defRPr lang="en-US"/>
    </a:defPPr>
    <a:lvl1pPr marL="0" algn="l" defTabSz="3072077" rtl="0" eaLnBrk="1" latinLnBrk="0" hangingPunct="1">
      <a:defRPr sz="6047" kern="1200">
        <a:solidFill>
          <a:schemeClr val="tx1"/>
        </a:solidFill>
        <a:latin typeface="+mn-lt"/>
        <a:ea typeface="+mn-ea"/>
        <a:cs typeface="+mn-cs"/>
      </a:defRPr>
    </a:lvl1pPr>
    <a:lvl2pPr marL="1536038" algn="l" defTabSz="3072077" rtl="0" eaLnBrk="1" latinLnBrk="0" hangingPunct="1">
      <a:defRPr sz="6047" kern="1200">
        <a:solidFill>
          <a:schemeClr val="tx1"/>
        </a:solidFill>
        <a:latin typeface="+mn-lt"/>
        <a:ea typeface="+mn-ea"/>
        <a:cs typeface="+mn-cs"/>
      </a:defRPr>
    </a:lvl2pPr>
    <a:lvl3pPr marL="3072077" algn="l" defTabSz="3072077" rtl="0" eaLnBrk="1" latinLnBrk="0" hangingPunct="1">
      <a:defRPr sz="6047" kern="1200">
        <a:solidFill>
          <a:schemeClr val="tx1"/>
        </a:solidFill>
        <a:latin typeface="+mn-lt"/>
        <a:ea typeface="+mn-ea"/>
        <a:cs typeface="+mn-cs"/>
      </a:defRPr>
    </a:lvl3pPr>
    <a:lvl4pPr marL="4608115" algn="l" defTabSz="3072077" rtl="0" eaLnBrk="1" latinLnBrk="0" hangingPunct="1">
      <a:defRPr sz="6047" kern="1200">
        <a:solidFill>
          <a:schemeClr val="tx1"/>
        </a:solidFill>
        <a:latin typeface="+mn-lt"/>
        <a:ea typeface="+mn-ea"/>
        <a:cs typeface="+mn-cs"/>
      </a:defRPr>
    </a:lvl4pPr>
    <a:lvl5pPr marL="6144154" algn="l" defTabSz="3072077" rtl="0" eaLnBrk="1" latinLnBrk="0" hangingPunct="1">
      <a:defRPr sz="6047" kern="1200">
        <a:solidFill>
          <a:schemeClr val="tx1"/>
        </a:solidFill>
        <a:latin typeface="+mn-lt"/>
        <a:ea typeface="+mn-ea"/>
        <a:cs typeface="+mn-cs"/>
      </a:defRPr>
    </a:lvl5pPr>
    <a:lvl6pPr marL="7680192" algn="l" defTabSz="3072077" rtl="0" eaLnBrk="1" latinLnBrk="0" hangingPunct="1">
      <a:defRPr sz="6047" kern="1200">
        <a:solidFill>
          <a:schemeClr val="tx1"/>
        </a:solidFill>
        <a:latin typeface="+mn-lt"/>
        <a:ea typeface="+mn-ea"/>
        <a:cs typeface="+mn-cs"/>
      </a:defRPr>
    </a:lvl6pPr>
    <a:lvl7pPr marL="9216230" algn="l" defTabSz="3072077" rtl="0" eaLnBrk="1" latinLnBrk="0" hangingPunct="1">
      <a:defRPr sz="6047" kern="1200">
        <a:solidFill>
          <a:schemeClr val="tx1"/>
        </a:solidFill>
        <a:latin typeface="+mn-lt"/>
        <a:ea typeface="+mn-ea"/>
        <a:cs typeface="+mn-cs"/>
      </a:defRPr>
    </a:lvl7pPr>
    <a:lvl8pPr marL="10752269" algn="l" defTabSz="3072077" rtl="0" eaLnBrk="1" latinLnBrk="0" hangingPunct="1">
      <a:defRPr sz="6047" kern="1200">
        <a:solidFill>
          <a:schemeClr val="tx1"/>
        </a:solidFill>
        <a:latin typeface="+mn-lt"/>
        <a:ea typeface="+mn-ea"/>
        <a:cs typeface="+mn-cs"/>
      </a:defRPr>
    </a:lvl8pPr>
    <a:lvl9pPr marL="12288307" algn="l" defTabSz="3072077" rtl="0" eaLnBrk="1" latinLnBrk="0" hangingPunct="1">
      <a:defRPr sz="6047"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970CB68-4F6A-4F06-B44B-16E33035ADE9}">
          <p14:sldIdLst>
            <p14:sldId id="259"/>
          </p14:sldIdLst>
        </p14:section>
      </p14:sectionLst>
    </p:ext>
    <p:ext uri="{EFAFB233-063F-42B5-8137-9DF3F51BA10A}">
      <p15:sldGuideLst xmlns:p15="http://schemas.microsoft.com/office/powerpoint/2012/main">
        <p15:guide id="1" orient="horz" pos="16992" userDrawn="1">
          <p15:clr>
            <a:srgbClr val="A4A3A4"/>
          </p15:clr>
        </p15:guide>
        <p15:guide id="2" pos="264" userDrawn="1">
          <p15:clr>
            <a:srgbClr val="A4A3A4"/>
          </p15:clr>
        </p15:guide>
        <p15:guide id="3" pos="5928" userDrawn="1">
          <p15:clr>
            <a:srgbClr val="A4A3A4"/>
          </p15:clr>
        </p15:guide>
        <p15:guide id="4" pos="22776" userDrawn="1">
          <p15:clr>
            <a:srgbClr val="A4A3A4"/>
          </p15:clr>
        </p15:guide>
        <p15:guide id="5" pos="19968" userDrawn="1">
          <p15:clr>
            <a:srgbClr val="A4A3A4"/>
          </p15:clr>
        </p15:guide>
        <p15:guide id="6" orient="horz" pos="1920" userDrawn="1">
          <p15:clr>
            <a:srgbClr val="A4A3A4"/>
          </p15:clr>
        </p15:guide>
        <p15:guide id="7" pos="11568" userDrawn="1">
          <p15:clr>
            <a:srgbClr val="A4A3A4"/>
          </p15:clr>
        </p15:guide>
        <p15:guide id="8" pos="16992" userDrawn="1">
          <p15:clr>
            <a:srgbClr val="A4A3A4"/>
          </p15:clr>
        </p15:guide>
        <p15:guide id="9" pos="17208" userDrawn="1">
          <p15:clr>
            <a:srgbClr val="A4A3A4"/>
          </p15:clr>
        </p15:guide>
        <p15:guide id="10" pos="14280" userDrawn="1">
          <p15:clr>
            <a:srgbClr val="A4A3A4"/>
          </p15:clr>
        </p15:guide>
        <p15:guide id="11" pos="7488" userDrawn="1">
          <p15:clr>
            <a:srgbClr val="A4A3A4"/>
          </p15:clr>
        </p15:guide>
        <p15:guide id="12" pos="1555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F0A82A-1995-8B84-053E-8AEAEF694996}" name="Joseph Picone" initials="JP" userId="S::picone@temple.edu::5dfa8936-62e2-4ea1-b5e9-753690ee754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tt" initials="M"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85"/>
    <a:srgbClr val="D2D2EE"/>
    <a:srgbClr val="A1A1DB"/>
    <a:srgbClr val="4343AF"/>
    <a:srgbClr val="B30738"/>
    <a:srgbClr val="9A2B33"/>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58" autoAdjust="0"/>
    <p:restoredTop sz="96327"/>
  </p:normalViewPr>
  <p:slideViewPr>
    <p:cSldViewPr snapToGrid="0">
      <p:cViewPr>
        <p:scale>
          <a:sx n="22" d="100"/>
          <a:sy n="22" d="100"/>
        </p:scale>
        <p:origin x="2348" y="620"/>
      </p:cViewPr>
      <p:guideLst>
        <p:guide orient="horz" pos="16992"/>
        <p:guide pos="264"/>
        <p:guide pos="5928"/>
        <p:guide pos="22776"/>
        <p:guide pos="19968"/>
        <p:guide orient="horz" pos="1920"/>
        <p:guide pos="11568"/>
        <p:guide pos="16992"/>
        <p:guide pos="17208"/>
        <p:guide pos="14280"/>
        <p:guide pos="7488"/>
        <p:guide pos="15552"/>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77275B-EEFF-4120-B8CB-6C04AC8D2B24}" type="datetimeFigureOut">
              <a:rPr lang="en-US" smtClean="0"/>
              <a:t>12/3/2021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098D4A-D07E-4626-A9DE-9C06E88D4384}" type="slidenum">
              <a:rPr lang="en-US" smtClean="0"/>
              <a:t>‹#›</a:t>
            </a:fld>
            <a:endParaRPr lang="en-US"/>
          </a:p>
        </p:txBody>
      </p:sp>
    </p:spTree>
    <p:extLst>
      <p:ext uri="{BB962C8B-B14F-4D97-AF65-F5344CB8AC3E}">
        <p14:creationId xmlns:p14="http://schemas.microsoft.com/office/powerpoint/2010/main" val="3446888191"/>
      </p:ext>
    </p:extLst>
  </p:cSld>
  <p:clrMap bg1="lt1" tx1="dk1" bg2="lt2" tx2="dk2" accent1="accent1" accent2="accent2" accent3="accent3" accent4="accent4" accent5="accent5" accent6="accent6" hlink="hlink" folHlink="folHlink"/>
  <p:notesStyle>
    <a:lvl1pPr marL="0" algn="l" defTabSz="711129" rtl="0" eaLnBrk="1" latinLnBrk="0" hangingPunct="1">
      <a:defRPr sz="933" kern="1200">
        <a:solidFill>
          <a:schemeClr val="tx1"/>
        </a:solidFill>
        <a:latin typeface="+mn-lt"/>
        <a:ea typeface="+mn-ea"/>
        <a:cs typeface="+mn-cs"/>
      </a:defRPr>
    </a:lvl1pPr>
    <a:lvl2pPr marL="355564" algn="l" defTabSz="711129" rtl="0" eaLnBrk="1" latinLnBrk="0" hangingPunct="1">
      <a:defRPr sz="933" kern="1200">
        <a:solidFill>
          <a:schemeClr val="tx1"/>
        </a:solidFill>
        <a:latin typeface="+mn-lt"/>
        <a:ea typeface="+mn-ea"/>
        <a:cs typeface="+mn-cs"/>
      </a:defRPr>
    </a:lvl2pPr>
    <a:lvl3pPr marL="711129" algn="l" defTabSz="711129" rtl="0" eaLnBrk="1" latinLnBrk="0" hangingPunct="1">
      <a:defRPr sz="933" kern="1200">
        <a:solidFill>
          <a:schemeClr val="tx1"/>
        </a:solidFill>
        <a:latin typeface="+mn-lt"/>
        <a:ea typeface="+mn-ea"/>
        <a:cs typeface="+mn-cs"/>
      </a:defRPr>
    </a:lvl3pPr>
    <a:lvl4pPr marL="1066693" algn="l" defTabSz="711129" rtl="0" eaLnBrk="1" latinLnBrk="0" hangingPunct="1">
      <a:defRPr sz="933" kern="1200">
        <a:solidFill>
          <a:schemeClr val="tx1"/>
        </a:solidFill>
        <a:latin typeface="+mn-lt"/>
        <a:ea typeface="+mn-ea"/>
        <a:cs typeface="+mn-cs"/>
      </a:defRPr>
    </a:lvl4pPr>
    <a:lvl5pPr marL="1422258" algn="l" defTabSz="711129" rtl="0" eaLnBrk="1" latinLnBrk="0" hangingPunct="1">
      <a:defRPr sz="933" kern="1200">
        <a:solidFill>
          <a:schemeClr val="tx1"/>
        </a:solidFill>
        <a:latin typeface="+mn-lt"/>
        <a:ea typeface="+mn-ea"/>
        <a:cs typeface="+mn-cs"/>
      </a:defRPr>
    </a:lvl5pPr>
    <a:lvl6pPr marL="1777822" algn="l" defTabSz="711129" rtl="0" eaLnBrk="1" latinLnBrk="0" hangingPunct="1">
      <a:defRPr sz="933" kern="1200">
        <a:solidFill>
          <a:schemeClr val="tx1"/>
        </a:solidFill>
        <a:latin typeface="+mn-lt"/>
        <a:ea typeface="+mn-ea"/>
        <a:cs typeface="+mn-cs"/>
      </a:defRPr>
    </a:lvl6pPr>
    <a:lvl7pPr marL="2133387" algn="l" defTabSz="711129" rtl="0" eaLnBrk="1" latinLnBrk="0" hangingPunct="1">
      <a:defRPr sz="933" kern="1200">
        <a:solidFill>
          <a:schemeClr val="tx1"/>
        </a:solidFill>
        <a:latin typeface="+mn-lt"/>
        <a:ea typeface="+mn-ea"/>
        <a:cs typeface="+mn-cs"/>
      </a:defRPr>
    </a:lvl7pPr>
    <a:lvl8pPr marL="2488951" algn="l" defTabSz="711129" rtl="0" eaLnBrk="1" latinLnBrk="0" hangingPunct="1">
      <a:defRPr sz="933" kern="1200">
        <a:solidFill>
          <a:schemeClr val="tx1"/>
        </a:solidFill>
        <a:latin typeface="+mn-lt"/>
        <a:ea typeface="+mn-ea"/>
        <a:cs typeface="+mn-cs"/>
      </a:defRPr>
    </a:lvl8pPr>
    <a:lvl9pPr marL="2844516" algn="l" defTabSz="711129" rtl="0" eaLnBrk="1" latinLnBrk="0" hangingPunct="1">
      <a:defRPr sz="93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098D4A-D07E-4626-A9DE-9C06E88D4384}" type="slidenum">
              <a:rPr lang="en-US" smtClean="0"/>
              <a:t>1</a:t>
            </a:fld>
            <a:endParaRPr lang="en-US"/>
          </a:p>
        </p:txBody>
      </p:sp>
    </p:spTree>
    <p:extLst>
      <p:ext uri="{BB962C8B-B14F-4D97-AF65-F5344CB8AC3E}">
        <p14:creationId xmlns:p14="http://schemas.microsoft.com/office/powerpoint/2010/main" val="4025698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4489453"/>
            <a:ext cx="31089600" cy="9550400"/>
          </a:xfrm>
        </p:spPr>
        <p:txBody>
          <a:bodyPr anchor="b"/>
          <a:lstStyle>
            <a:lvl1pPr algn="ctr">
              <a:defRPr sz="23998"/>
            </a:lvl1pPr>
          </a:lstStyle>
          <a:p>
            <a:r>
              <a:rPr lang="en-US"/>
              <a:t>Click to edit Master title style</a:t>
            </a:r>
          </a:p>
        </p:txBody>
      </p:sp>
      <p:sp>
        <p:nvSpPr>
          <p:cNvPr id="3" name="Subtitle 2"/>
          <p:cNvSpPr>
            <a:spLocks noGrp="1"/>
          </p:cNvSpPr>
          <p:nvPr>
            <p:ph type="subTitle" idx="1"/>
          </p:nvPr>
        </p:nvSpPr>
        <p:spPr>
          <a:xfrm>
            <a:off x="4572000" y="14408152"/>
            <a:ext cx="27432000" cy="6623048"/>
          </a:xfrm>
        </p:spPr>
        <p:txBody>
          <a:bodyPr/>
          <a:lstStyle>
            <a:lvl1pPr marL="0" indent="0" algn="ctr">
              <a:buNone/>
              <a:defRPr sz="9600"/>
            </a:lvl1pPr>
            <a:lvl2pPr marL="1828709" indent="0" algn="ctr">
              <a:buNone/>
              <a:defRPr sz="8000"/>
            </a:lvl2pPr>
            <a:lvl3pPr marL="3657418" indent="0" algn="ctr">
              <a:buNone/>
              <a:defRPr sz="7200"/>
            </a:lvl3pPr>
            <a:lvl4pPr marL="5486126" indent="0" algn="ctr">
              <a:buNone/>
              <a:defRPr sz="6400"/>
            </a:lvl4pPr>
            <a:lvl5pPr marL="7314834" indent="0" algn="ctr">
              <a:buNone/>
              <a:defRPr sz="6400"/>
            </a:lvl5pPr>
            <a:lvl6pPr marL="9143542" indent="0" algn="ctr">
              <a:buNone/>
              <a:defRPr sz="6400"/>
            </a:lvl6pPr>
            <a:lvl7pPr marL="10972252" indent="0" algn="ctr">
              <a:buNone/>
              <a:defRPr sz="6400"/>
            </a:lvl7pPr>
            <a:lvl8pPr marL="12800960" indent="0" algn="ctr">
              <a:buNone/>
              <a:defRPr sz="6400"/>
            </a:lvl8pPr>
            <a:lvl9pPr marL="14629669" indent="0" algn="ctr">
              <a:buNone/>
              <a:defRPr sz="6400"/>
            </a:lvl9pPr>
          </a:lstStyle>
          <a:p>
            <a:r>
              <a:rPr lang="en-US"/>
              <a:t>Click to edit Master subtitle style</a:t>
            </a:r>
          </a:p>
        </p:txBody>
      </p:sp>
      <p:sp>
        <p:nvSpPr>
          <p:cNvPr id="4" name="Date Placeholder 3"/>
          <p:cNvSpPr>
            <a:spLocks noGrp="1"/>
          </p:cNvSpPr>
          <p:nvPr>
            <p:ph type="dt" sz="half" idx="10"/>
          </p:nvPr>
        </p:nvSpPr>
        <p:spPr/>
        <p:txBody>
          <a:bodyPr/>
          <a:lstStyle/>
          <a:p>
            <a:fld id="{AD1C93A3-B0EC-45CA-8EE9-8D805B615558}"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2830772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1C93A3-B0EC-45CA-8EE9-8D805B615558}"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891106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174703" y="1460502"/>
            <a:ext cx="7886700" cy="2324735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14603" y="1460502"/>
            <a:ext cx="23202900" cy="232473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1C93A3-B0EC-45CA-8EE9-8D805B615558}"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134507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1C93A3-B0EC-45CA-8EE9-8D805B615558}"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525887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95552" y="6838959"/>
            <a:ext cx="31546800" cy="11410948"/>
          </a:xfrm>
        </p:spPr>
        <p:txBody>
          <a:bodyPr anchor="b"/>
          <a:lstStyle>
            <a:lvl1pPr>
              <a:defRPr sz="23998"/>
            </a:lvl1pPr>
          </a:lstStyle>
          <a:p>
            <a:r>
              <a:rPr lang="en-US"/>
              <a:t>Click to edit Master title style</a:t>
            </a:r>
          </a:p>
        </p:txBody>
      </p:sp>
      <p:sp>
        <p:nvSpPr>
          <p:cNvPr id="3" name="Text Placeholder 2"/>
          <p:cNvSpPr>
            <a:spLocks noGrp="1"/>
          </p:cNvSpPr>
          <p:nvPr>
            <p:ph type="body" idx="1"/>
          </p:nvPr>
        </p:nvSpPr>
        <p:spPr>
          <a:xfrm>
            <a:off x="2495552" y="18357858"/>
            <a:ext cx="31546800" cy="6000748"/>
          </a:xfrm>
        </p:spPr>
        <p:txBody>
          <a:bodyPr/>
          <a:lstStyle>
            <a:lvl1pPr marL="0" indent="0">
              <a:buNone/>
              <a:defRPr sz="9600">
                <a:solidFill>
                  <a:schemeClr val="tx1"/>
                </a:solidFill>
              </a:defRPr>
            </a:lvl1pPr>
            <a:lvl2pPr marL="1828709" indent="0">
              <a:buNone/>
              <a:defRPr sz="8000">
                <a:solidFill>
                  <a:schemeClr val="tx1">
                    <a:tint val="75000"/>
                  </a:schemeClr>
                </a:solidFill>
              </a:defRPr>
            </a:lvl2pPr>
            <a:lvl3pPr marL="3657418" indent="0">
              <a:buNone/>
              <a:defRPr sz="7200">
                <a:solidFill>
                  <a:schemeClr val="tx1">
                    <a:tint val="75000"/>
                  </a:schemeClr>
                </a:solidFill>
              </a:defRPr>
            </a:lvl3pPr>
            <a:lvl4pPr marL="5486126" indent="0">
              <a:buNone/>
              <a:defRPr sz="6400">
                <a:solidFill>
                  <a:schemeClr val="tx1">
                    <a:tint val="75000"/>
                  </a:schemeClr>
                </a:solidFill>
              </a:defRPr>
            </a:lvl4pPr>
            <a:lvl5pPr marL="7314834" indent="0">
              <a:buNone/>
              <a:defRPr sz="6400">
                <a:solidFill>
                  <a:schemeClr val="tx1">
                    <a:tint val="75000"/>
                  </a:schemeClr>
                </a:solidFill>
              </a:defRPr>
            </a:lvl5pPr>
            <a:lvl6pPr marL="9143542" indent="0">
              <a:buNone/>
              <a:defRPr sz="6400">
                <a:solidFill>
                  <a:schemeClr val="tx1">
                    <a:tint val="75000"/>
                  </a:schemeClr>
                </a:solidFill>
              </a:defRPr>
            </a:lvl6pPr>
            <a:lvl7pPr marL="10972252" indent="0">
              <a:buNone/>
              <a:defRPr sz="6400">
                <a:solidFill>
                  <a:schemeClr val="tx1">
                    <a:tint val="75000"/>
                  </a:schemeClr>
                </a:solidFill>
              </a:defRPr>
            </a:lvl7pPr>
            <a:lvl8pPr marL="12800960" indent="0">
              <a:buNone/>
              <a:defRPr sz="6400">
                <a:solidFill>
                  <a:schemeClr val="tx1">
                    <a:tint val="75000"/>
                  </a:schemeClr>
                </a:solidFill>
              </a:defRPr>
            </a:lvl8pPr>
            <a:lvl9pPr marL="14629669" indent="0">
              <a:buNone/>
              <a:defRPr sz="6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1C93A3-B0EC-45CA-8EE9-8D805B615558}"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760707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14600" y="7302500"/>
            <a:ext cx="15544800" cy="17405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8516600" y="7302500"/>
            <a:ext cx="15544800" cy="17405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1C93A3-B0EC-45CA-8EE9-8D805B615558}"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2888012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460507"/>
            <a:ext cx="31546800" cy="5302252"/>
          </a:xfrm>
        </p:spPr>
        <p:txBody>
          <a:bodyPr/>
          <a:lstStyle/>
          <a:p>
            <a:r>
              <a:rPr lang="en-US"/>
              <a:t>Click to edit Master title style</a:t>
            </a:r>
          </a:p>
        </p:txBody>
      </p:sp>
      <p:sp>
        <p:nvSpPr>
          <p:cNvPr id="3" name="Text Placeholder 2"/>
          <p:cNvSpPr>
            <a:spLocks noGrp="1"/>
          </p:cNvSpPr>
          <p:nvPr>
            <p:ph type="body" idx="1"/>
          </p:nvPr>
        </p:nvSpPr>
        <p:spPr>
          <a:xfrm>
            <a:off x="2519368" y="6724653"/>
            <a:ext cx="15473360" cy="3295648"/>
          </a:xfrm>
        </p:spPr>
        <p:txBody>
          <a:bodyPr anchor="b"/>
          <a:lstStyle>
            <a:lvl1pPr marL="0" indent="0">
              <a:buNone/>
              <a:defRPr sz="9600" b="1"/>
            </a:lvl1pPr>
            <a:lvl2pPr marL="1828709" indent="0">
              <a:buNone/>
              <a:defRPr sz="8000" b="1"/>
            </a:lvl2pPr>
            <a:lvl3pPr marL="3657418" indent="0">
              <a:buNone/>
              <a:defRPr sz="7200" b="1"/>
            </a:lvl3pPr>
            <a:lvl4pPr marL="5486126" indent="0">
              <a:buNone/>
              <a:defRPr sz="6400" b="1"/>
            </a:lvl4pPr>
            <a:lvl5pPr marL="7314834" indent="0">
              <a:buNone/>
              <a:defRPr sz="6400" b="1"/>
            </a:lvl5pPr>
            <a:lvl6pPr marL="9143542" indent="0">
              <a:buNone/>
              <a:defRPr sz="6400" b="1"/>
            </a:lvl6pPr>
            <a:lvl7pPr marL="10972252" indent="0">
              <a:buNone/>
              <a:defRPr sz="6400" b="1"/>
            </a:lvl7pPr>
            <a:lvl8pPr marL="12800960" indent="0">
              <a:buNone/>
              <a:defRPr sz="6400" b="1"/>
            </a:lvl8pPr>
            <a:lvl9pPr marL="14629669" indent="0">
              <a:buNone/>
              <a:defRPr sz="6400" b="1"/>
            </a:lvl9pPr>
          </a:lstStyle>
          <a:p>
            <a:pPr lvl="0"/>
            <a:r>
              <a:rPr lang="en-US"/>
              <a:t>Click to edit Master text styles</a:t>
            </a:r>
          </a:p>
        </p:txBody>
      </p:sp>
      <p:sp>
        <p:nvSpPr>
          <p:cNvPr id="4" name="Content Placeholder 3"/>
          <p:cNvSpPr>
            <a:spLocks noGrp="1"/>
          </p:cNvSpPr>
          <p:nvPr>
            <p:ph sz="half" idx="2"/>
          </p:nvPr>
        </p:nvSpPr>
        <p:spPr>
          <a:xfrm>
            <a:off x="2519368" y="10020300"/>
            <a:ext cx="15473360" cy="14738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8516603" y="6724653"/>
            <a:ext cx="15549564" cy="3295648"/>
          </a:xfrm>
        </p:spPr>
        <p:txBody>
          <a:bodyPr anchor="b"/>
          <a:lstStyle>
            <a:lvl1pPr marL="0" indent="0">
              <a:buNone/>
              <a:defRPr sz="9600" b="1"/>
            </a:lvl1pPr>
            <a:lvl2pPr marL="1828709" indent="0">
              <a:buNone/>
              <a:defRPr sz="8000" b="1"/>
            </a:lvl2pPr>
            <a:lvl3pPr marL="3657418" indent="0">
              <a:buNone/>
              <a:defRPr sz="7200" b="1"/>
            </a:lvl3pPr>
            <a:lvl4pPr marL="5486126" indent="0">
              <a:buNone/>
              <a:defRPr sz="6400" b="1"/>
            </a:lvl4pPr>
            <a:lvl5pPr marL="7314834" indent="0">
              <a:buNone/>
              <a:defRPr sz="6400" b="1"/>
            </a:lvl5pPr>
            <a:lvl6pPr marL="9143542" indent="0">
              <a:buNone/>
              <a:defRPr sz="6400" b="1"/>
            </a:lvl6pPr>
            <a:lvl7pPr marL="10972252" indent="0">
              <a:buNone/>
              <a:defRPr sz="6400" b="1"/>
            </a:lvl7pPr>
            <a:lvl8pPr marL="12800960" indent="0">
              <a:buNone/>
              <a:defRPr sz="6400" b="1"/>
            </a:lvl8pPr>
            <a:lvl9pPr marL="14629669" indent="0">
              <a:buNone/>
              <a:defRPr sz="6400" b="1"/>
            </a:lvl9pPr>
          </a:lstStyle>
          <a:p>
            <a:pPr lvl="0"/>
            <a:r>
              <a:rPr lang="en-US"/>
              <a:t>Click to edit Master text styles</a:t>
            </a:r>
          </a:p>
        </p:txBody>
      </p:sp>
      <p:sp>
        <p:nvSpPr>
          <p:cNvPr id="6" name="Content Placeholder 5"/>
          <p:cNvSpPr>
            <a:spLocks noGrp="1"/>
          </p:cNvSpPr>
          <p:nvPr>
            <p:ph sz="quarter" idx="4"/>
          </p:nvPr>
        </p:nvSpPr>
        <p:spPr>
          <a:xfrm>
            <a:off x="18516603" y="10020300"/>
            <a:ext cx="15549564" cy="14738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1C93A3-B0EC-45CA-8EE9-8D805B615558}" type="datetimeFigureOut">
              <a:rPr lang="en-US" smtClean="0"/>
              <a:t>12/3/2021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214123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D1C93A3-B0EC-45CA-8EE9-8D805B615558}" type="datetimeFigureOut">
              <a:rPr lang="en-US" smtClean="0"/>
              <a:t>12/3/2021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3923777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1C93A3-B0EC-45CA-8EE9-8D805B615558}" type="datetimeFigureOut">
              <a:rPr lang="en-US" smtClean="0"/>
              <a:t>12/3/2021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145807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828800"/>
            <a:ext cx="11796712" cy="6400800"/>
          </a:xfrm>
        </p:spPr>
        <p:txBody>
          <a:bodyPr anchor="b"/>
          <a:lstStyle>
            <a:lvl1pPr>
              <a:defRPr sz="12800"/>
            </a:lvl1pPr>
          </a:lstStyle>
          <a:p>
            <a:r>
              <a:rPr lang="en-US"/>
              <a:t>Click to edit Master title style</a:t>
            </a:r>
          </a:p>
        </p:txBody>
      </p:sp>
      <p:sp>
        <p:nvSpPr>
          <p:cNvPr id="3" name="Content Placeholder 2"/>
          <p:cNvSpPr>
            <a:spLocks noGrp="1"/>
          </p:cNvSpPr>
          <p:nvPr>
            <p:ph idx="1"/>
          </p:nvPr>
        </p:nvSpPr>
        <p:spPr>
          <a:xfrm>
            <a:off x="15549564" y="3949708"/>
            <a:ext cx="18516600" cy="19494500"/>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19364" y="8229600"/>
            <a:ext cx="11796712" cy="15246352"/>
          </a:xfrm>
        </p:spPr>
        <p:txBody>
          <a:bodyPr/>
          <a:lstStyle>
            <a:lvl1pPr marL="0" indent="0">
              <a:buNone/>
              <a:defRPr sz="6400"/>
            </a:lvl1pPr>
            <a:lvl2pPr marL="1828709" indent="0">
              <a:buNone/>
              <a:defRPr sz="5600"/>
            </a:lvl2pPr>
            <a:lvl3pPr marL="3657418" indent="0">
              <a:buNone/>
              <a:defRPr sz="4800"/>
            </a:lvl3pPr>
            <a:lvl4pPr marL="5486126" indent="0">
              <a:buNone/>
              <a:defRPr sz="4000"/>
            </a:lvl4pPr>
            <a:lvl5pPr marL="7314834" indent="0">
              <a:buNone/>
              <a:defRPr sz="4000"/>
            </a:lvl5pPr>
            <a:lvl6pPr marL="9143542" indent="0">
              <a:buNone/>
              <a:defRPr sz="4000"/>
            </a:lvl6pPr>
            <a:lvl7pPr marL="10972252" indent="0">
              <a:buNone/>
              <a:defRPr sz="4000"/>
            </a:lvl7pPr>
            <a:lvl8pPr marL="12800960" indent="0">
              <a:buNone/>
              <a:defRPr sz="4000"/>
            </a:lvl8pPr>
            <a:lvl9pPr marL="14629669"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AD1C93A3-B0EC-45CA-8EE9-8D805B615558}"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350300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828800"/>
            <a:ext cx="11796712" cy="6400800"/>
          </a:xfrm>
        </p:spPr>
        <p:txBody>
          <a:bodyPr anchor="b"/>
          <a:lstStyle>
            <a:lvl1pPr>
              <a:defRPr sz="12800"/>
            </a:lvl1pPr>
          </a:lstStyle>
          <a:p>
            <a:r>
              <a:rPr lang="en-US"/>
              <a:t>Click to edit Master title style</a:t>
            </a:r>
          </a:p>
        </p:txBody>
      </p:sp>
      <p:sp>
        <p:nvSpPr>
          <p:cNvPr id="3" name="Picture Placeholder 2"/>
          <p:cNvSpPr>
            <a:spLocks noGrp="1" noChangeAspect="1"/>
          </p:cNvSpPr>
          <p:nvPr>
            <p:ph type="pic" idx="1"/>
          </p:nvPr>
        </p:nvSpPr>
        <p:spPr>
          <a:xfrm>
            <a:off x="15549564" y="3949708"/>
            <a:ext cx="18516600" cy="19494500"/>
          </a:xfrm>
        </p:spPr>
        <p:txBody>
          <a:bodyPr anchor="t"/>
          <a:lstStyle>
            <a:lvl1pPr marL="0" indent="0">
              <a:buNone/>
              <a:defRPr sz="12800"/>
            </a:lvl1pPr>
            <a:lvl2pPr marL="1828709" indent="0">
              <a:buNone/>
              <a:defRPr sz="11200"/>
            </a:lvl2pPr>
            <a:lvl3pPr marL="3657418" indent="0">
              <a:buNone/>
              <a:defRPr sz="9600"/>
            </a:lvl3pPr>
            <a:lvl4pPr marL="5486126" indent="0">
              <a:buNone/>
              <a:defRPr sz="8000"/>
            </a:lvl4pPr>
            <a:lvl5pPr marL="7314834" indent="0">
              <a:buNone/>
              <a:defRPr sz="8000"/>
            </a:lvl5pPr>
            <a:lvl6pPr marL="9143542" indent="0">
              <a:buNone/>
              <a:defRPr sz="8000"/>
            </a:lvl6pPr>
            <a:lvl7pPr marL="10972252" indent="0">
              <a:buNone/>
              <a:defRPr sz="8000"/>
            </a:lvl7pPr>
            <a:lvl8pPr marL="12800960" indent="0">
              <a:buNone/>
              <a:defRPr sz="8000"/>
            </a:lvl8pPr>
            <a:lvl9pPr marL="14629669" indent="0">
              <a:buNone/>
              <a:defRPr sz="8000"/>
            </a:lvl9pPr>
          </a:lstStyle>
          <a:p>
            <a:r>
              <a:rPr lang="en-US"/>
              <a:t>Click icon to add picture</a:t>
            </a:r>
          </a:p>
        </p:txBody>
      </p:sp>
      <p:sp>
        <p:nvSpPr>
          <p:cNvPr id="4" name="Text Placeholder 3"/>
          <p:cNvSpPr>
            <a:spLocks noGrp="1"/>
          </p:cNvSpPr>
          <p:nvPr>
            <p:ph type="body" sz="half" idx="2"/>
          </p:nvPr>
        </p:nvSpPr>
        <p:spPr>
          <a:xfrm>
            <a:off x="2519364" y="8229600"/>
            <a:ext cx="11796712" cy="15246352"/>
          </a:xfrm>
        </p:spPr>
        <p:txBody>
          <a:bodyPr/>
          <a:lstStyle>
            <a:lvl1pPr marL="0" indent="0">
              <a:buNone/>
              <a:defRPr sz="6400"/>
            </a:lvl1pPr>
            <a:lvl2pPr marL="1828709" indent="0">
              <a:buNone/>
              <a:defRPr sz="5600"/>
            </a:lvl2pPr>
            <a:lvl3pPr marL="3657418" indent="0">
              <a:buNone/>
              <a:defRPr sz="4800"/>
            </a:lvl3pPr>
            <a:lvl4pPr marL="5486126" indent="0">
              <a:buNone/>
              <a:defRPr sz="4000"/>
            </a:lvl4pPr>
            <a:lvl5pPr marL="7314834" indent="0">
              <a:buNone/>
              <a:defRPr sz="4000"/>
            </a:lvl5pPr>
            <a:lvl6pPr marL="9143542" indent="0">
              <a:buNone/>
              <a:defRPr sz="4000"/>
            </a:lvl6pPr>
            <a:lvl7pPr marL="10972252" indent="0">
              <a:buNone/>
              <a:defRPr sz="4000"/>
            </a:lvl7pPr>
            <a:lvl8pPr marL="12800960" indent="0">
              <a:buNone/>
              <a:defRPr sz="4000"/>
            </a:lvl8pPr>
            <a:lvl9pPr marL="14629669"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AD1C93A3-B0EC-45CA-8EE9-8D805B615558}"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579379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4600" y="1460507"/>
            <a:ext cx="31546800" cy="530225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514600" y="7302500"/>
            <a:ext cx="31546800" cy="174053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514600" y="25425408"/>
            <a:ext cx="8229600" cy="1460500"/>
          </a:xfrm>
          <a:prstGeom prst="rect">
            <a:avLst/>
          </a:prstGeom>
        </p:spPr>
        <p:txBody>
          <a:bodyPr vert="horz" lIns="91440" tIns="45720" rIns="91440" bIns="45720" rtlCol="0" anchor="ctr"/>
          <a:lstStyle>
            <a:lvl1pPr algn="l">
              <a:defRPr sz="4800">
                <a:solidFill>
                  <a:schemeClr val="tx1">
                    <a:tint val="75000"/>
                  </a:schemeClr>
                </a:solidFill>
              </a:defRPr>
            </a:lvl1pPr>
          </a:lstStyle>
          <a:p>
            <a:fld id="{AD1C93A3-B0EC-45CA-8EE9-8D805B615558}" type="datetimeFigureOut">
              <a:rPr lang="en-US" smtClean="0"/>
              <a:t>12/3/2021</a:t>
            </a:fld>
            <a:endParaRPr lang="en-US"/>
          </a:p>
        </p:txBody>
      </p:sp>
      <p:sp>
        <p:nvSpPr>
          <p:cNvPr id="5" name="Footer Placeholder 4"/>
          <p:cNvSpPr>
            <a:spLocks noGrp="1"/>
          </p:cNvSpPr>
          <p:nvPr>
            <p:ph type="ftr" sz="quarter" idx="3"/>
          </p:nvPr>
        </p:nvSpPr>
        <p:spPr>
          <a:xfrm>
            <a:off x="12115800" y="25425408"/>
            <a:ext cx="12344400" cy="1460500"/>
          </a:xfrm>
          <a:prstGeom prst="rect">
            <a:avLst/>
          </a:prstGeom>
        </p:spPr>
        <p:txBody>
          <a:bodyPr vert="horz" lIns="91440" tIns="45720" rIns="91440" bIns="4572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5831800" y="25425408"/>
            <a:ext cx="8229600" cy="1460500"/>
          </a:xfrm>
          <a:prstGeom prst="rect">
            <a:avLst/>
          </a:prstGeom>
        </p:spPr>
        <p:txBody>
          <a:bodyPr vert="horz" lIns="91440" tIns="45720" rIns="91440" bIns="45720" rtlCol="0" anchor="ctr"/>
          <a:lstStyle>
            <a:lvl1pPr algn="r">
              <a:defRPr sz="4800">
                <a:solidFill>
                  <a:schemeClr val="tx1">
                    <a:tint val="75000"/>
                  </a:schemeClr>
                </a:solidFill>
              </a:defRPr>
            </a:lvl1pPr>
          </a:lstStyle>
          <a:p>
            <a:fld id="{918F42AD-0DCE-45C2-9C4E-612477E874BB}" type="slidenum">
              <a:rPr lang="en-US" smtClean="0"/>
              <a:t>‹#›</a:t>
            </a:fld>
            <a:endParaRPr lang="en-US"/>
          </a:p>
        </p:txBody>
      </p:sp>
    </p:spTree>
    <p:extLst>
      <p:ext uri="{BB962C8B-B14F-4D97-AF65-F5344CB8AC3E}">
        <p14:creationId xmlns:p14="http://schemas.microsoft.com/office/powerpoint/2010/main" val="39611789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657418" rtl="0" eaLnBrk="1" latinLnBrk="0" hangingPunct="1">
        <a:lnSpc>
          <a:spcPct val="90000"/>
        </a:lnSpc>
        <a:spcBef>
          <a:spcPct val="0"/>
        </a:spcBef>
        <a:buNone/>
        <a:defRPr sz="17600" kern="1200">
          <a:solidFill>
            <a:schemeClr val="tx1"/>
          </a:solidFill>
          <a:latin typeface="+mj-lt"/>
          <a:ea typeface="+mj-ea"/>
          <a:cs typeface="+mj-cs"/>
        </a:defRPr>
      </a:lvl1pPr>
    </p:titleStyle>
    <p:bodyStyle>
      <a:lvl1pPr marL="914356" indent="-914356" algn="l" defTabSz="3657418" rtl="0" eaLnBrk="1" latinLnBrk="0" hangingPunct="1">
        <a:lnSpc>
          <a:spcPct val="90000"/>
        </a:lnSpc>
        <a:spcBef>
          <a:spcPts val="4000"/>
        </a:spcBef>
        <a:buFont typeface="Arial" panose="020B0604020202020204" pitchFamily="34" charset="0"/>
        <a:buChar char="•"/>
        <a:defRPr sz="11200" kern="1200">
          <a:solidFill>
            <a:schemeClr val="tx1"/>
          </a:solidFill>
          <a:latin typeface="+mn-lt"/>
          <a:ea typeface="+mn-ea"/>
          <a:cs typeface="+mn-cs"/>
        </a:defRPr>
      </a:lvl1pPr>
      <a:lvl2pPr marL="2743063" indent="-914356" algn="l" defTabSz="3657418" rtl="0" eaLnBrk="1" latinLnBrk="0" hangingPunct="1">
        <a:lnSpc>
          <a:spcPct val="90000"/>
        </a:lnSpc>
        <a:spcBef>
          <a:spcPts val="2000"/>
        </a:spcBef>
        <a:buFont typeface="Arial" panose="020B0604020202020204" pitchFamily="34" charset="0"/>
        <a:buChar char="•"/>
        <a:defRPr sz="9600" kern="1200">
          <a:solidFill>
            <a:schemeClr val="tx1"/>
          </a:solidFill>
          <a:latin typeface="+mn-lt"/>
          <a:ea typeface="+mn-ea"/>
          <a:cs typeface="+mn-cs"/>
        </a:defRPr>
      </a:lvl2pPr>
      <a:lvl3pPr marL="4571772" indent="-914356" algn="l" defTabSz="3657418" rtl="0" eaLnBrk="1" latinLnBrk="0" hangingPunct="1">
        <a:lnSpc>
          <a:spcPct val="90000"/>
        </a:lnSpc>
        <a:spcBef>
          <a:spcPts val="2000"/>
        </a:spcBef>
        <a:buFont typeface="Arial" panose="020B0604020202020204" pitchFamily="34" charset="0"/>
        <a:buChar char="•"/>
        <a:defRPr sz="8000" kern="1200">
          <a:solidFill>
            <a:schemeClr val="tx1"/>
          </a:solidFill>
          <a:latin typeface="+mn-lt"/>
          <a:ea typeface="+mn-ea"/>
          <a:cs typeface="+mn-cs"/>
        </a:defRPr>
      </a:lvl3pPr>
      <a:lvl4pPr marL="6400480"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4pPr>
      <a:lvl5pPr marL="8229189"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5pPr>
      <a:lvl6pPr marL="10057898"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6pPr>
      <a:lvl7pPr marL="11886605"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7pPr>
      <a:lvl8pPr marL="13715314"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8pPr>
      <a:lvl9pPr marL="15544023"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9pPr>
    </p:bodyStyle>
    <p:otherStyle>
      <a:defPPr>
        <a:defRPr lang="en-US"/>
      </a:defPPr>
      <a:lvl1pPr marL="0" algn="l" defTabSz="3657418" rtl="0" eaLnBrk="1" latinLnBrk="0" hangingPunct="1">
        <a:defRPr sz="7200" kern="1200">
          <a:solidFill>
            <a:schemeClr val="tx1"/>
          </a:solidFill>
          <a:latin typeface="+mn-lt"/>
          <a:ea typeface="+mn-ea"/>
          <a:cs typeface="+mn-cs"/>
        </a:defRPr>
      </a:lvl1pPr>
      <a:lvl2pPr marL="1828709" algn="l" defTabSz="3657418" rtl="0" eaLnBrk="1" latinLnBrk="0" hangingPunct="1">
        <a:defRPr sz="7200" kern="1200">
          <a:solidFill>
            <a:schemeClr val="tx1"/>
          </a:solidFill>
          <a:latin typeface="+mn-lt"/>
          <a:ea typeface="+mn-ea"/>
          <a:cs typeface="+mn-cs"/>
        </a:defRPr>
      </a:lvl2pPr>
      <a:lvl3pPr marL="3657418" algn="l" defTabSz="3657418" rtl="0" eaLnBrk="1" latinLnBrk="0" hangingPunct="1">
        <a:defRPr sz="7200" kern="1200">
          <a:solidFill>
            <a:schemeClr val="tx1"/>
          </a:solidFill>
          <a:latin typeface="+mn-lt"/>
          <a:ea typeface="+mn-ea"/>
          <a:cs typeface="+mn-cs"/>
        </a:defRPr>
      </a:lvl3pPr>
      <a:lvl4pPr marL="5486126" algn="l" defTabSz="3657418" rtl="0" eaLnBrk="1" latinLnBrk="0" hangingPunct="1">
        <a:defRPr sz="7200" kern="1200">
          <a:solidFill>
            <a:schemeClr val="tx1"/>
          </a:solidFill>
          <a:latin typeface="+mn-lt"/>
          <a:ea typeface="+mn-ea"/>
          <a:cs typeface="+mn-cs"/>
        </a:defRPr>
      </a:lvl4pPr>
      <a:lvl5pPr marL="7314834" algn="l" defTabSz="3657418" rtl="0" eaLnBrk="1" latinLnBrk="0" hangingPunct="1">
        <a:defRPr sz="7200" kern="1200">
          <a:solidFill>
            <a:schemeClr val="tx1"/>
          </a:solidFill>
          <a:latin typeface="+mn-lt"/>
          <a:ea typeface="+mn-ea"/>
          <a:cs typeface="+mn-cs"/>
        </a:defRPr>
      </a:lvl5pPr>
      <a:lvl6pPr marL="9143542" algn="l" defTabSz="3657418" rtl="0" eaLnBrk="1" latinLnBrk="0" hangingPunct="1">
        <a:defRPr sz="7200" kern="1200">
          <a:solidFill>
            <a:schemeClr val="tx1"/>
          </a:solidFill>
          <a:latin typeface="+mn-lt"/>
          <a:ea typeface="+mn-ea"/>
          <a:cs typeface="+mn-cs"/>
        </a:defRPr>
      </a:lvl6pPr>
      <a:lvl7pPr marL="10972252" algn="l" defTabSz="3657418" rtl="0" eaLnBrk="1" latinLnBrk="0" hangingPunct="1">
        <a:defRPr sz="7200" kern="1200">
          <a:solidFill>
            <a:schemeClr val="tx1"/>
          </a:solidFill>
          <a:latin typeface="+mn-lt"/>
          <a:ea typeface="+mn-ea"/>
          <a:cs typeface="+mn-cs"/>
        </a:defRPr>
      </a:lvl7pPr>
      <a:lvl8pPr marL="12800960" algn="l" defTabSz="3657418" rtl="0" eaLnBrk="1" latinLnBrk="0" hangingPunct="1">
        <a:defRPr sz="7200" kern="1200">
          <a:solidFill>
            <a:schemeClr val="tx1"/>
          </a:solidFill>
          <a:latin typeface="+mn-lt"/>
          <a:ea typeface="+mn-ea"/>
          <a:cs typeface="+mn-cs"/>
        </a:defRPr>
      </a:lvl8pPr>
      <a:lvl9pPr marL="14629669" algn="l" defTabSz="3657418"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gif"/><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7335200" y="3071836"/>
            <a:ext cx="8792308" cy="23902964"/>
            <a:chOff x="27509372" y="3071804"/>
            <a:chExt cx="8792308" cy="23928421"/>
          </a:xfrm>
        </p:grpSpPr>
        <p:sp>
          <p:nvSpPr>
            <p:cNvPr id="39" name="Text Box 7"/>
            <p:cNvSpPr txBox="1">
              <a:spLocks noChangeArrowheads="1"/>
            </p:cNvSpPr>
            <p:nvPr/>
          </p:nvSpPr>
          <p:spPr bwMode="auto">
            <a:xfrm>
              <a:off x="27509372" y="3071804"/>
              <a:ext cx="8792308" cy="14490373"/>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nchor="t"/>
            <a:lstStyle/>
            <a:p>
              <a:pPr defTabSz="695291">
                <a:spcAft>
                  <a:spcPts val="1200"/>
                </a:spcAft>
                <a:tabLst>
                  <a:tab pos="380981" algn="l"/>
                </a:tabLst>
                <a:defRPr/>
              </a:pPr>
              <a:r>
                <a:rPr lang="en-US" sz="3200" b="1" dirty="0">
                  <a:solidFill>
                    <a:srgbClr val="333399"/>
                  </a:solidFill>
                  <a:latin typeface="Arial"/>
                  <a:cs typeface="Arial"/>
                </a:rPr>
                <a:t>Towards Improving Performance</a:t>
              </a:r>
            </a:p>
            <a:p>
              <a:pPr marL="342900" indent="-342900" defTabSz="695291">
                <a:spcAft>
                  <a:spcPts val="22500"/>
                </a:spcAft>
                <a:buFont typeface="Arial" panose="020B0604020202020204" pitchFamily="34" charset="0"/>
                <a:buChar char="•"/>
                <a:tabLst>
                  <a:tab pos="380981" algn="l"/>
                </a:tabLst>
                <a:defRPr/>
              </a:pPr>
              <a:r>
                <a:rPr lang="en-US" sz="2400" b="1" dirty="0">
                  <a:latin typeface="Arial"/>
                  <a:cs typeface="Arial"/>
                </a:rPr>
                <a:t>We compared performance of the baseline ResNet18 system on our preliminary release to performance on the expanded version of the corpus:</a:t>
              </a:r>
            </a:p>
            <a:p>
              <a:pPr marL="342900" indent="-342900" defTabSz="695291">
                <a:spcAft>
                  <a:spcPts val="1200"/>
                </a:spcAft>
                <a:buFont typeface="Arial" panose="020B0604020202020204" pitchFamily="34" charset="0"/>
                <a:buChar char="•"/>
                <a:tabLst>
                  <a:tab pos="380981" algn="l"/>
                </a:tabLst>
                <a:defRPr/>
              </a:pPr>
              <a:r>
                <a:rPr lang="en-US" sz="2400" b="1" dirty="0">
                  <a:latin typeface="Arial"/>
                  <a:cs typeface="Arial"/>
                </a:rPr>
                <a:t>An increase in model prediction accuracy was seen for labels artf, indc, infl, nneo, norm, and null.</a:t>
              </a:r>
            </a:p>
            <a:p>
              <a:pPr marL="342900" indent="-342900" defTabSz="695291">
                <a:spcAft>
                  <a:spcPts val="1200"/>
                </a:spcAft>
                <a:buFont typeface="Arial" panose="020B0604020202020204" pitchFamily="34" charset="0"/>
                <a:buChar char="•"/>
                <a:tabLst>
                  <a:tab pos="380981" algn="l"/>
                </a:tabLst>
                <a:defRPr/>
              </a:pPr>
              <a:r>
                <a:rPr lang="en-US" sz="2400" b="1" dirty="0">
                  <a:latin typeface="Arial"/>
                  <a:cs typeface="Arial"/>
                </a:rPr>
                <a:t>The increase in accuracy is correlated with an increase in annotated area and annotation accuracy.</a:t>
              </a:r>
            </a:p>
            <a:p>
              <a:pPr marL="342900" indent="-342900" defTabSz="695291">
                <a:spcAft>
                  <a:spcPts val="1200"/>
                </a:spcAft>
                <a:buFont typeface="Arial" panose="020B0604020202020204" pitchFamily="34" charset="0"/>
                <a:buChar char="•"/>
                <a:tabLst>
                  <a:tab pos="380981" algn="l"/>
                </a:tabLst>
                <a:defRPr/>
              </a:pPr>
              <a:r>
                <a:rPr lang="en-US" sz="2400" b="1" dirty="0">
                  <a:latin typeface="Arial"/>
                  <a:cs typeface="Arial"/>
                </a:rPr>
                <a:t>Inversely, the model performance identifying susp labels decreased by 25% due to a decrease of 57% n the annotated area described by this label.  </a:t>
              </a: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r>
                <a:rPr lang="en-US" sz="2400" b="1" dirty="0">
                  <a:latin typeface="Arial"/>
                  <a:cs typeface="Arial"/>
                </a:rPr>
                <a:t>The decrease in the model’s ability to identify dcis by 22% could be attributed to the physical similarities dcis shares with nneo’s ductal hyperplasia. </a:t>
              </a:r>
            </a:p>
            <a:p>
              <a:pPr marL="342900" indent="-342900" defTabSz="695291">
                <a:spcAft>
                  <a:spcPts val="1200"/>
                </a:spcAft>
                <a:buFont typeface="Arial" panose="020B0604020202020204" pitchFamily="34" charset="0"/>
                <a:buChar char="•"/>
                <a:tabLst>
                  <a:tab pos="380981" algn="l"/>
                </a:tabLst>
                <a:defRPr/>
              </a:pPr>
              <a:r>
                <a:rPr lang="en-US" sz="2400" b="1" dirty="0">
                  <a:latin typeface="Arial"/>
                  <a:cs typeface="Arial"/>
                </a:rPr>
                <a:t>Training, development, and evaluation sets have been partitioned within this release. </a:t>
              </a:r>
              <a:r>
                <a:rPr lang="en-US" sz="2400" b="1" dirty="0">
                  <a:solidFill>
                    <a:srgbClr val="000000"/>
                  </a:solidFill>
                  <a:latin typeface="Arial"/>
                  <a:cs typeface="Arial"/>
                </a:rPr>
                <a:t>Of the 74 cancerous patients, 20 patients each were assigned to the development and evaluation sets, and the remaining 34 to the training set. This ensured both dev and eval sets had a similar distribution of indc and dcis labels. The remaining 222 patients were split up to preserve the overall distribution of labels withing the entire breast corpus.</a:t>
              </a:r>
              <a:endParaRPr lang="en-US" sz="3200" b="1" dirty="0">
                <a:solidFill>
                  <a:srgbClr val="333399"/>
                </a:solidFill>
                <a:latin typeface="Arial" pitchFamily="34" charset="0"/>
                <a:cs typeface="Arial" pitchFamily="34" charset="0"/>
              </a:endParaRPr>
            </a:p>
          </p:txBody>
        </p:sp>
        <p:sp>
          <p:nvSpPr>
            <p:cNvPr id="47" name="Text Box 7"/>
            <p:cNvSpPr txBox="1">
              <a:spLocks noChangeArrowheads="1"/>
            </p:cNvSpPr>
            <p:nvPr/>
          </p:nvSpPr>
          <p:spPr bwMode="auto">
            <a:xfrm>
              <a:off x="27509373" y="17817273"/>
              <a:ext cx="8792307" cy="9182952"/>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Summary and Future Work</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We will release 13,865 slides captured from the Biosample Repository at Fox Chase Cancer Center (FCCC). These slides contain 18 types of tissue (38.5% prostate, 16.5% gynecological, 45% other).</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We expect to release an additional 5,600 TUH annotated slides of urinary tissue (mainly bladder and prostate tissue).</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We will also release open-source software to analyze and classify images in 1Q’2022.</a:t>
              </a:r>
            </a:p>
            <a:p>
              <a:pPr defTabSz="695291">
                <a:spcAft>
                  <a:spcPts val="1200"/>
                </a:spcAft>
                <a:tabLst>
                  <a:tab pos="380981" algn="l"/>
                </a:tabLst>
                <a:defRPr/>
              </a:pPr>
              <a:r>
                <a:rPr lang="en-US" sz="3200" b="1" dirty="0">
                  <a:solidFill>
                    <a:srgbClr val="333399"/>
                  </a:solidFill>
                  <a:latin typeface="Arial" pitchFamily="34" charset="0"/>
                  <a:cs typeface="Arial" pitchFamily="34" charset="0"/>
                </a:rPr>
                <a:t>Acknowledgements</a:t>
              </a:r>
            </a:p>
            <a:p>
              <a:pPr marL="342900" lvl="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This material is supported by the National Science Foundation under grants nos. CNS-1726188 and 1925494. Any opinions, findings, and conclusions or recommendations expressed in this material are those of the author(s) and do not necessarily reflect the views of the National Science Foundation. </a:t>
              </a:r>
            </a:p>
            <a:p>
              <a:pPr marL="342900" lvl="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We are grateful for the support of Denise Connolly and Chao Wu for making the FCCC data available and facilitating the transfer process. The FCCC data is an extremely important </a:t>
              </a:r>
              <a:r>
                <a:rPr lang="en-US" sz="2400" b="1">
                  <a:latin typeface="Arial" pitchFamily="34" charset="0"/>
                  <a:cs typeface="Arial" pitchFamily="34" charset="0"/>
                </a:rPr>
                <a:t>historical archive.</a:t>
              </a:r>
              <a:endParaRPr lang="en-US" sz="2400" b="1" dirty="0">
                <a:latin typeface="Arial" pitchFamily="34" charset="0"/>
                <a:cs typeface="Arial" pitchFamily="34" charset="0"/>
              </a:endParaRPr>
            </a:p>
          </p:txBody>
        </p:sp>
      </p:grpSp>
      <p:sp>
        <p:nvSpPr>
          <p:cNvPr id="7" name="TextBox 6"/>
          <p:cNvSpPr txBox="1"/>
          <p:nvPr/>
        </p:nvSpPr>
        <p:spPr>
          <a:xfrm>
            <a:off x="536737" y="343383"/>
            <a:ext cx="35582065" cy="2371269"/>
          </a:xfrm>
          <a:prstGeom prst="rect">
            <a:avLst/>
          </a:prstGeom>
          <a:solidFill>
            <a:schemeClr val="bg1"/>
          </a:solidFill>
          <a:ln w="12700">
            <a:noFill/>
            <a:miter lim="800000"/>
            <a:headEnd/>
            <a:tailEnd/>
          </a:ln>
          <a:effectLst/>
        </p:spPr>
        <p:txBody>
          <a:bodyPr lIns="274320" tIns="118872" rIns="274320" bIns="118872"/>
          <a:lstStyle>
            <a:defPPr>
              <a:defRPr lang="en-US"/>
            </a:defPPr>
            <a:lvl1pPr defTabSz="695325">
              <a:spcAft>
                <a:spcPts val="1200"/>
              </a:spcAft>
              <a:tabLst>
                <a:tab pos="381000" algn="l"/>
              </a:tabLst>
              <a:defRPr sz="4000" b="1">
                <a:solidFill>
                  <a:srgbClr val="333399"/>
                </a:solidFill>
                <a:latin typeface="Arial" pitchFamily="34" charset="0"/>
                <a:cs typeface="Arial" pitchFamily="34" charset="0"/>
              </a:defRPr>
            </a:lvl1pPr>
            <a:lvl2pPr marL="1306312" lvl="1" indent="-489867">
              <a:buFont typeface="Courier New" panose="02070309020205020404" pitchFamily="49" charset="0"/>
              <a:buChar char="o"/>
              <a:defRPr sz="3200" b="1">
                <a:ln w="0"/>
                <a:latin typeface="Arial" panose="020B0604020202020204" pitchFamily="34" charset="0"/>
                <a:ea typeface="Verdana" panose="020B0604030504040204" pitchFamily="34" charset="0"/>
                <a:cs typeface="Arial" panose="020B0604020202020204" pitchFamily="34" charset="0"/>
              </a:defRPr>
            </a:lvl2pPr>
          </a:lstStyle>
          <a:p>
            <a:pPr algn="ctr"/>
            <a:r>
              <a:rPr lang="en-US" sz="4400" dirty="0"/>
              <a:t>The Temple University Digital Pathology Corpus: The Breast Tissue Subset</a:t>
            </a:r>
          </a:p>
          <a:p>
            <a:pPr>
              <a:tabLst>
                <a:tab pos="10641013" algn="ctr"/>
                <a:tab pos="22902863" algn="ctr"/>
              </a:tabLst>
            </a:pPr>
            <a:r>
              <a:rPr lang="en-US" sz="3200" dirty="0">
                <a:solidFill>
                  <a:schemeClr val="tx1"/>
                </a:solidFill>
              </a:rPr>
              <a:t>	Z. Wevodau, B. Doshna, I. Obeid and J. Picone	 N. Jhala ad I. Akhtar</a:t>
            </a:r>
          </a:p>
          <a:p>
            <a:pPr>
              <a:tabLst>
                <a:tab pos="10641013" algn="ctr"/>
                <a:tab pos="22902863" algn="ctr"/>
              </a:tabLst>
            </a:pPr>
            <a:r>
              <a:rPr lang="en-US" sz="3200" dirty="0">
                <a:solidFill>
                  <a:schemeClr val="tx1"/>
                </a:solidFill>
              </a:rPr>
              <a:t>	The Neural Engineering Data Consortium, Temple University	The Lewis Katz School of Medicine, Temple University</a:t>
            </a:r>
          </a:p>
        </p:txBody>
      </p:sp>
      <p:pic>
        <p:nvPicPr>
          <p:cNvPr id="5" name="Picture 4"/>
          <p:cNvPicPr>
            <a:picLocks noChangeAspect="1"/>
          </p:cNvPicPr>
          <p:nvPr/>
        </p:nvPicPr>
        <p:blipFill>
          <a:blip r:embed="rId3"/>
          <a:stretch>
            <a:fillRect/>
          </a:stretch>
        </p:blipFill>
        <p:spPr>
          <a:xfrm>
            <a:off x="536735" y="496336"/>
            <a:ext cx="5805867" cy="890157"/>
          </a:xfrm>
          <a:prstGeom prst="rect">
            <a:avLst/>
          </a:prstGeom>
        </p:spPr>
      </p:pic>
      <p:sp>
        <p:nvSpPr>
          <p:cNvPr id="41" name="Text Box 176"/>
          <p:cNvSpPr txBox="1">
            <a:spLocks noChangeArrowheads="1"/>
          </p:cNvSpPr>
          <p:nvPr/>
        </p:nvSpPr>
        <p:spPr bwMode="auto">
          <a:xfrm>
            <a:off x="30540961" y="570754"/>
            <a:ext cx="4428911" cy="861774"/>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lIns="0" tIns="0" rIns="0" bIns="0">
            <a:spAutoFit/>
          </a:bodyPr>
          <a:lstStyle/>
          <a:p>
            <a:pPr algn="r" defTabSz="695291">
              <a:tabLst>
                <a:tab pos="3657418" algn="ctr"/>
              </a:tabLst>
              <a:defRPr/>
            </a:pPr>
            <a:r>
              <a:rPr lang="en-US" sz="2800" b="1">
                <a:solidFill>
                  <a:srgbClr val="B30738"/>
                </a:solidFill>
                <a:latin typeface="Arial" pitchFamily="34" charset="0"/>
                <a:cs typeface="Arial" pitchFamily="34" charset="0"/>
              </a:rPr>
              <a:t>College of Engineering</a:t>
            </a:r>
          </a:p>
          <a:p>
            <a:pPr algn="r" defTabSz="695291">
              <a:tabLst>
                <a:tab pos="3657418" algn="ctr"/>
              </a:tabLst>
              <a:defRPr/>
            </a:pPr>
            <a:r>
              <a:rPr lang="en-US" sz="2800" b="1">
                <a:solidFill>
                  <a:srgbClr val="B30738"/>
                </a:solidFill>
                <a:latin typeface="Arial" pitchFamily="34" charset="0"/>
                <a:cs typeface="Arial" pitchFamily="34" charset="0"/>
              </a:rPr>
              <a:t>Temple University</a:t>
            </a:r>
          </a:p>
        </p:txBody>
      </p:sp>
      <p:pic>
        <p:nvPicPr>
          <p:cNvPr id="46" name="Picture 45" descr="logo_temple_basic.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91493" y="315751"/>
            <a:ext cx="1310187" cy="1371600"/>
          </a:xfrm>
          <a:prstGeom prst="rect">
            <a:avLst/>
          </a:prstGeom>
        </p:spPr>
      </p:pic>
      <p:sp>
        <p:nvSpPr>
          <p:cNvPr id="50" name="TextBox 49"/>
          <p:cNvSpPr txBox="1"/>
          <p:nvPr/>
        </p:nvSpPr>
        <p:spPr>
          <a:xfrm>
            <a:off x="1871069" y="1210047"/>
            <a:ext cx="4090820" cy="492443"/>
          </a:xfrm>
          <a:prstGeom prst="rect">
            <a:avLst/>
          </a:prstGeom>
          <a:noFill/>
        </p:spPr>
        <p:txBody>
          <a:bodyPr wrap="square" lIns="0" tIns="0" rIns="0" bIns="0" rtlCol="0" anchor="ctr" anchorCtr="1">
            <a:spAutoFit/>
          </a:bodyPr>
          <a:lstStyle/>
          <a:p>
            <a:pPr algn="ctr"/>
            <a:r>
              <a:rPr lang="en-US" sz="3200" i="1" dirty="0">
                <a:latin typeface="Monotype Corsiva"/>
                <a:cs typeface="Monotype Corsiva"/>
              </a:rPr>
              <a:t>www.nedcdata.org</a:t>
            </a:r>
            <a:endParaRPr lang="en-US" sz="3200" i="1" dirty="0">
              <a:solidFill>
                <a:srgbClr val="000000"/>
              </a:solidFill>
              <a:latin typeface="Monotype Corsiva"/>
              <a:cs typeface="Monotype Corsiva"/>
            </a:endParaRPr>
          </a:p>
        </p:txBody>
      </p:sp>
      <p:sp>
        <p:nvSpPr>
          <p:cNvPr id="40" name="TextBox 39"/>
          <p:cNvSpPr txBox="1">
            <a:spLocks/>
          </p:cNvSpPr>
          <p:nvPr/>
        </p:nvSpPr>
        <p:spPr>
          <a:xfrm>
            <a:off x="485703" y="11660184"/>
            <a:ext cx="8585778" cy="15314616"/>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nchor="t"/>
          <a:lstStyle>
            <a:defPPr>
              <a:defRPr lang="en-US"/>
            </a:defPPr>
            <a:lvl1pPr defTabSz="695325">
              <a:spcAft>
                <a:spcPts val="1200"/>
              </a:spcAft>
              <a:tabLst>
                <a:tab pos="381000" algn="l"/>
              </a:tabLst>
              <a:defRPr sz="4000" b="1">
                <a:solidFill>
                  <a:srgbClr val="333399"/>
                </a:solidFill>
                <a:latin typeface="Arial" pitchFamily="34" charset="0"/>
                <a:cs typeface="Arial" pitchFamily="34" charset="0"/>
              </a:defRPr>
            </a:lvl1pPr>
            <a:lvl2pPr marL="1306312" lvl="1" indent="-489867">
              <a:buFont typeface="Courier New" panose="02070309020205020404" pitchFamily="49" charset="0"/>
              <a:buChar char="o"/>
              <a:defRPr sz="3200" b="1">
                <a:ln w="0"/>
                <a:solidFill>
                  <a:schemeClr val="tx1"/>
                </a:solidFill>
                <a:latin typeface="Arial" panose="020B0604020202020204" pitchFamily="34" charset="0"/>
                <a:ea typeface="Verdana" panose="020B0604030504040204" pitchFamily="34" charset="0"/>
                <a:cs typeface="Arial" panose="020B0604020202020204" pitchFamily="34" charset="0"/>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defTabSz="695291">
              <a:tabLst>
                <a:tab pos="380981" algn="l"/>
              </a:tabLst>
              <a:defRPr/>
            </a:pPr>
            <a:r>
              <a:rPr lang="en-US" sz="3200" dirty="0"/>
              <a:t>Breast Tissue Corpus v1.0.0 Statistics</a:t>
            </a:r>
            <a:endParaRPr lang="en-US" sz="2400" dirty="0">
              <a:solidFill>
                <a:schemeClr val="tx1"/>
              </a:solidFill>
            </a:endParaRPr>
          </a:p>
          <a:p>
            <a:pPr marL="342900" indent="-342900" defTabSz="695291">
              <a:buFont typeface="Arial" panose="020B0604020202020204" pitchFamily="34" charset="0"/>
              <a:buChar char="•"/>
              <a:tabLst>
                <a:tab pos="380981" algn="l"/>
              </a:tabLst>
              <a:defRPr/>
            </a:pPr>
            <a:r>
              <a:rPr lang="en-US" sz="2400" dirty="0">
                <a:solidFill>
                  <a:schemeClr val="tx1"/>
                </a:solidFill>
              </a:rPr>
              <a:t>The 3,505 slides belong to 296 patients with an average of 11.8 slides per patient.</a:t>
            </a:r>
          </a:p>
          <a:p>
            <a:pPr marL="342900" indent="-342900" defTabSz="695291">
              <a:buFont typeface="Arial" panose="020B0604020202020204" pitchFamily="34" charset="0"/>
              <a:buChar char="•"/>
              <a:tabLst>
                <a:tab pos="380981" algn="l"/>
              </a:tabLst>
              <a:defRPr/>
            </a:pPr>
            <a:r>
              <a:rPr lang="en-US" sz="2400" dirty="0">
                <a:solidFill>
                  <a:schemeClr val="tx1"/>
                </a:solidFill>
              </a:rPr>
              <a:t>Of these 296 patients, 74 patients contain cancerous features (4.3% of the total annotated area): ductal carcinoma in situ or invasive ductal carcinoma.</a:t>
            </a:r>
          </a:p>
          <a:p>
            <a:pPr marL="342900" indent="-342900" defTabSz="695291">
              <a:buFont typeface="Arial" panose="020B0604020202020204" pitchFamily="34" charset="0"/>
              <a:buChar char="•"/>
              <a:tabLst>
                <a:tab pos="380981" algn="l"/>
              </a:tabLst>
              <a:defRPr/>
            </a:pPr>
            <a:r>
              <a:rPr lang="en-US" sz="2400" dirty="0">
                <a:solidFill>
                  <a:schemeClr val="tx1"/>
                </a:solidFill>
              </a:rPr>
              <a:t>Slides are scanned at a 20x magnification (0.50 microns per pixel) and stored in a compressed tiff SVS format. The average file size is 363 MB.</a:t>
            </a:r>
          </a:p>
          <a:p>
            <a:pPr marL="342900" indent="-342900" defTabSz="695291">
              <a:buFont typeface="Arial" panose="020B0604020202020204" pitchFamily="34" charset="0"/>
              <a:buChar char="•"/>
              <a:tabLst>
                <a:tab pos="380981" algn="l"/>
              </a:tabLst>
              <a:defRPr/>
            </a:pPr>
            <a:r>
              <a:rPr lang="en-US" sz="2400" dirty="0">
                <a:solidFill>
                  <a:schemeClr val="tx1"/>
                </a:solidFill>
              </a:rPr>
              <a:t>Each image includes an annotation file in XML and CSV formats.</a:t>
            </a:r>
          </a:p>
          <a:p>
            <a:pPr marL="342900" indent="-342900" defTabSz="695291">
              <a:buFont typeface="Arial" panose="020B0604020202020204" pitchFamily="34" charset="0"/>
              <a:buChar char="•"/>
              <a:tabLst>
                <a:tab pos="380981" algn="l"/>
              </a:tabLst>
              <a:defRPr/>
            </a:pPr>
            <a:r>
              <a:rPr lang="en-US" sz="2400" dirty="0">
                <a:solidFill>
                  <a:schemeClr val="tx1"/>
                </a:solidFill>
              </a:rPr>
              <a:t>Pathology reports are also available for each set of slides. There are 316 reports, or an average of 11 slides per report.</a:t>
            </a:r>
          </a:p>
          <a:p>
            <a:pPr marL="342900" indent="-342900" defTabSz="695291">
              <a:buFont typeface="Arial" panose="020B0604020202020204" pitchFamily="34" charset="0"/>
              <a:buChar char="•"/>
              <a:tabLst>
                <a:tab pos="380981" algn="l"/>
              </a:tabLst>
              <a:defRPr/>
            </a:pPr>
            <a:r>
              <a:rPr lang="en-US" sz="2400" dirty="0">
                <a:solidFill>
                  <a:schemeClr val="tx1"/>
                </a:solidFill>
              </a:rPr>
              <a:t>Reports are available as flat text files and contain sections such as “Clinical History,” “Microscopic Diagnosis” and “Gross Tissue Description.”</a:t>
            </a:r>
          </a:p>
          <a:p>
            <a:pPr marL="342900" indent="-342900" defTabSz="695291">
              <a:spcAft>
                <a:spcPts val="0"/>
              </a:spcAft>
              <a:buFont typeface="Arial" panose="020B0604020202020204" pitchFamily="34" charset="0"/>
              <a:buChar char="•"/>
              <a:tabLst>
                <a:tab pos="380981" algn="l"/>
              </a:tabLst>
              <a:defRPr/>
            </a:pPr>
            <a:r>
              <a:rPr lang="en-US" sz="2400" dirty="0">
                <a:solidFill>
                  <a:schemeClr val="tx1"/>
                </a:solidFill>
              </a:rPr>
              <a:t>Reports have been manually anonymized </a:t>
            </a:r>
          </a:p>
          <a:p>
            <a:pPr defTabSz="695291">
              <a:tabLst>
                <a:tab pos="380981" algn="l"/>
              </a:tabLst>
              <a:defRPr/>
            </a:pPr>
            <a:r>
              <a:rPr lang="en-US" sz="2400" dirty="0">
                <a:solidFill>
                  <a:schemeClr val="tx1"/>
                </a:solidFill>
              </a:rPr>
              <a:t>     by our annotation team.</a:t>
            </a:r>
          </a:p>
          <a:p>
            <a:pPr marL="342900" indent="-342900" defTabSz="695291">
              <a:spcAft>
                <a:spcPts val="0"/>
              </a:spcAft>
              <a:buFont typeface="Arial" panose="020B0604020202020204" pitchFamily="34" charset="0"/>
              <a:buChar char="•"/>
              <a:tabLst>
                <a:tab pos="380981" algn="l"/>
              </a:tabLst>
              <a:defRPr/>
            </a:pPr>
            <a:r>
              <a:rPr lang="en-US" sz="2400" dirty="0">
                <a:solidFill>
                  <a:schemeClr val="tx1"/>
                </a:solidFill>
              </a:rPr>
              <a:t>There are over 54,000 </a:t>
            </a:r>
          </a:p>
          <a:p>
            <a:pPr defTabSz="695291">
              <a:spcAft>
                <a:spcPts val="0"/>
              </a:spcAft>
              <a:tabLst>
                <a:tab pos="380981" algn="l"/>
              </a:tabLst>
              <a:defRPr/>
            </a:pPr>
            <a:r>
              <a:rPr lang="en-US" sz="2400" dirty="0">
                <a:solidFill>
                  <a:schemeClr val="tx1"/>
                </a:solidFill>
              </a:rPr>
              <a:t>	words in these reports with </a:t>
            </a:r>
          </a:p>
          <a:p>
            <a:pPr defTabSz="695291">
              <a:tabLst>
                <a:tab pos="380981" algn="l"/>
              </a:tabLst>
              <a:defRPr/>
            </a:pPr>
            <a:r>
              <a:rPr lang="en-US" sz="2400" dirty="0">
                <a:solidFill>
                  <a:schemeClr val="tx1"/>
                </a:solidFill>
              </a:rPr>
              <a:t>	over 13,000 unique words.</a:t>
            </a:r>
          </a:p>
          <a:p>
            <a:pPr marL="342900" indent="-342900" defTabSz="695291">
              <a:buFont typeface="Arial" panose="020B0604020202020204" pitchFamily="34" charset="0"/>
              <a:buChar char="•"/>
              <a:tabLst>
                <a:tab pos="380981" algn="l"/>
              </a:tabLst>
              <a:defRPr/>
            </a:pPr>
            <a:r>
              <a:rPr lang="en-US" sz="2400" dirty="0">
                <a:solidFill>
                  <a:schemeClr val="tx1"/>
                </a:solidFill>
              </a:rPr>
              <a:t>Work is underway in a separate project to parse these documents into medical concepts.</a:t>
            </a:r>
          </a:p>
          <a:p>
            <a:pPr marL="342900" indent="-342900" defTabSz="695291">
              <a:buFont typeface="Arial" panose="020B0604020202020204" pitchFamily="34" charset="0"/>
              <a:buChar char="•"/>
              <a:tabLst>
                <a:tab pos="380981" algn="l"/>
              </a:tabLst>
              <a:defRPr/>
            </a:pPr>
            <a:r>
              <a:rPr lang="en-US" sz="2400" dirty="0">
                <a:solidFill>
                  <a:schemeClr val="tx1"/>
                </a:solidFill>
              </a:rPr>
              <a:t>Of the total annotated area, 76% is background connective or adipose tissue. The remaining 24% is split into 8 feature labels.</a:t>
            </a:r>
          </a:p>
          <a:p>
            <a:pPr marL="342900" indent="-342900" defTabSz="695291">
              <a:spcAft>
                <a:spcPts val="32200"/>
              </a:spcAft>
              <a:buFont typeface="Arial" panose="020B0604020202020204" pitchFamily="34" charset="0"/>
              <a:buChar char="•"/>
              <a:tabLst>
                <a:tab pos="380981" algn="l"/>
              </a:tabLst>
              <a:defRPr/>
            </a:pPr>
            <a:endParaRPr lang="en-US" sz="2400" dirty="0">
              <a:solidFill>
                <a:schemeClr val="tx1"/>
              </a:solidFill>
            </a:endParaRPr>
          </a:p>
          <a:p>
            <a:pPr defTabSz="695291">
              <a:tabLst>
                <a:tab pos="380981" algn="l"/>
              </a:tabLst>
              <a:defRPr/>
            </a:pPr>
            <a:endParaRPr lang="en-US" sz="3200" dirty="0"/>
          </a:p>
          <a:p>
            <a:pPr defTabSz="695291">
              <a:tabLst>
                <a:tab pos="380981" algn="l"/>
              </a:tabLst>
              <a:defRPr/>
            </a:pPr>
            <a:endParaRPr lang="en-US" sz="2400" dirty="0">
              <a:solidFill>
                <a:schemeClr val="tx1"/>
              </a:solidFill>
            </a:endParaRPr>
          </a:p>
        </p:txBody>
      </p:sp>
      <p:sp>
        <p:nvSpPr>
          <p:cNvPr id="51" name="Text Box 7"/>
          <p:cNvSpPr txBox="1">
            <a:spLocks noChangeArrowheads="1"/>
          </p:cNvSpPr>
          <p:nvPr/>
        </p:nvSpPr>
        <p:spPr bwMode="auto">
          <a:xfrm>
            <a:off x="9435534" y="3048000"/>
            <a:ext cx="8585777" cy="12068533"/>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Annotation Labels</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Using Aperio ImageScope, nine labels were used to identify five to ten examples of pathological features on each slide. </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Certain labels have subsets of more specific features such as nonneoplastic features which covers apocrine metaplasia, fibroadenomas, sclerosing adenosis, calcifications, fibrocystic changes, and ductal hyperplasia.</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Not every pathological feature is annotated, meaning excluded areas can include focuses particular to these labels that are not used for model training.</a:t>
            </a:r>
            <a:endParaRPr lang="en-US" sz="3200" b="1" dirty="0">
              <a:solidFill>
                <a:srgbClr val="333399"/>
              </a:solidFill>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defTabSz="695291">
              <a:spcAft>
                <a:spcPts val="1200"/>
              </a:spcAft>
              <a:tabLst>
                <a:tab pos="380981" algn="l"/>
              </a:tabLst>
              <a:defRPr/>
            </a:pPr>
            <a:endParaRPr lang="en-US" sz="2400" b="1" dirty="0">
              <a:latin typeface="Arial" pitchFamily="34" charset="0"/>
              <a:cs typeface="Arial" pitchFamily="34" charset="0"/>
            </a:endParaRPr>
          </a:p>
          <a:p>
            <a:pPr defTabSz="695291">
              <a:spcAft>
                <a:spcPts val="1200"/>
              </a:spcAft>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p:txBody>
      </p:sp>
      <p:sp>
        <p:nvSpPr>
          <p:cNvPr id="52" name="Text Box 7"/>
          <p:cNvSpPr txBox="1">
            <a:spLocks noChangeArrowheads="1"/>
          </p:cNvSpPr>
          <p:nvPr/>
        </p:nvSpPr>
        <p:spPr bwMode="auto">
          <a:xfrm>
            <a:off x="18346672" y="3097234"/>
            <a:ext cx="8626643" cy="23877565"/>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Annotation Revisions</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To increase the accuracy of the machine learning model, the annotations of underperforming labels were adjusted.</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Large areas of background within other labels were isolated within a patch resulting in connective tissue misrepresenting a non-background label.</a:t>
            </a:r>
          </a:p>
          <a:p>
            <a:pPr marL="342900" indent="-342900" defTabSz="695291">
              <a:spcAft>
                <a:spcPts val="45000"/>
              </a:spcAft>
              <a:buFont typeface="Arial" panose="020B0604020202020204" pitchFamily="34" charset="0"/>
              <a:buChar char="•"/>
              <a:tabLst>
                <a:tab pos="380981" algn="l"/>
              </a:tabLst>
              <a:defRPr/>
            </a:pPr>
            <a:r>
              <a:rPr lang="en-US" sz="2400" b="1" dirty="0">
                <a:latin typeface="Arial" pitchFamily="34" charset="0"/>
                <a:cs typeface="Arial" pitchFamily="34" charset="0"/>
              </a:rPr>
              <a:t>The annotation overlay margins were revised to exclude benign connective tissue in non-background labels:</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Daily meetings with a microscopic pathologist guided diagnoses of areas not specifically mentioned in patient reports.</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Usage of cancerous labels, dcis and indc, only occurred in instances where patient reports’ microscopic diagnosis indicated.</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Under annotated features such as inflammation, null, or normal tissue were identified to balance the area of each label.</a:t>
            </a:r>
          </a:p>
          <a:p>
            <a:pPr marL="342900" indent="-342900" defTabSz="695291">
              <a:spcAft>
                <a:spcPts val="36900"/>
              </a:spcAft>
              <a:buFont typeface="Arial" panose="020B0604020202020204" pitchFamily="34" charset="0"/>
              <a:buChar char="•"/>
              <a:tabLst>
                <a:tab pos="380981" algn="l"/>
              </a:tabLst>
              <a:defRPr/>
            </a:pPr>
            <a:r>
              <a:rPr lang="en-US" sz="2400" b="1" dirty="0">
                <a:latin typeface="Arial" pitchFamily="34" charset="0"/>
                <a:cs typeface="Arial" pitchFamily="34" charset="0"/>
              </a:rPr>
              <a:t>Immunohistochemical staining indicated reference points for the location of cancerous foci on slides containing both cancerous and precancerous features (e.g., atypical ductal hyperplasia vs low grade ductal carcinoma in situ using CK5 and ER).</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Revisions resulted in 34,544,211 64x64 pixel patches, a 224% increase in comparison to the area originally annotated in our pilot corpus release.</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All labels at least doubled in area except susp which represents a diagnosis between precancerous and cancerous. The decrease in suspicious area annotated is likely indicative of increased histological understanding and correction to either nneo or dcis/indc.</a:t>
            </a: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defTabSz="695291">
              <a:spcAft>
                <a:spcPts val="38000"/>
              </a:spcAft>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18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p:txBody>
      </p:sp>
      <p:pic>
        <p:nvPicPr>
          <p:cNvPr id="11" name="Picture 10">
            <a:extLst>
              <a:ext uri="{FF2B5EF4-FFF2-40B4-BE49-F238E27FC236}">
                <a16:creationId xmlns:a16="http://schemas.microsoft.com/office/drawing/2014/main" id="{999213E4-5571-47D0-B98C-6C2780501486}"/>
              </a:ext>
            </a:extLst>
          </p:cNvPr>
          <p:cNvPicPr>
            <a:picLocks noChangeAspect="1"/>
          </p:cNvPicPr>
          <p:nvPr/>
        </p:nvPicPr>
        <p:blipFill rotWithShape="1">
          <a:blip r:embed="rId5"/>
          <a:srcRect r="3027"/>
          <a:stretch/>
        </p:blipFill>
        <p:spPr>
          <a:xfrm>
            <a:off x="18568061" y="18953324"/>
            <a:ext cx="8253678" cy="4338475"/>
          </a:xfrm>
          <a:prstGeom prst="rect">
            <a:avLst/>
          </a:prstGeom>
        </p:spPr>
      </p:pic>
      <p:pic>
        <p:nvPicPr>
          <p:cNvPr id="2" name="Picture 4" descr="Graphical user interface, application, table, Excel&#10;&#10;Description automatically generated">
            <a:extLst>
              <a:ext uri="{FF2B5EF4-FFF2-40B4-BE49-F238E27FC236}">
                <a16:creationId xmlns:a16="http://schemas.microsoft.com/office/drawing/2014/main" id="{2C3D2946-02EF-4EFA-BA6C-BDB3550E54C1}"/>
              </a:ext>
            </a:extLst>
          </p:cNvPr>
          <p:cNvPicPr>
            <a:picLocks noChangeAspect="1"/>
          </p:cNvPicPr>
          <p:nvPr/>
        </p:nvPicPr>
        <p:blipFill rotWithShape="1">
          <a:blip r:embed="rId6"/>
          <a:srcRect l="1049" r="1049" b="5528"/>
          <a:stretch/>
        </p:blipFill>
        <p:spPr>
          <a:xfrm>
            <a:off x="27669265" y="5084291"/>
            <a:ext cx="8059869" cy="2463598"/>
          </a:xfrm>
          <a:prstGeom prst="rect">
            <a:avLst/>
          </a:prstGeom>
        </p:spPr>
      </p:pic>
      <p:pic>
        <p:nvPicPr>
          <p:cNvPr id="9" name="Picture 8">
            <a:extLst>
              <a:ext uri="{FF2B5EF4-FFF2-40B4-BE49-F238E27FC236}">
                <a16:creationId xmlns:a16="http://schemas.microsoft.com/office/drawing/2014/main" id="{2540F5E3-0119-4E53-B154-7E6F262FF6FF}"/>
              </a:ext>
            </a:extLst>
          </p:cNvPr>
          <p:cNvPicPr>
            <a:picLocks noChangeAspect="1"/>
          </p:cNvPicPr>
          <p:nvPr/>
        </p:nvPicPr>
        <p:blipFill>
          <a:blip r:embed="rId7"/>
          <a:stretch>
            <a:fillRect/>
          </a:stretch>
        </p:blipFill>
        <p:spPr>
          <a:xfrm>
            <a:off x="10321314" y="8305755"/>
            <a:ext cx="6810441" cy="6556248"/>
          </a:xfrm>
          <a:prstGeom prst="rect">
            <a:avLst/>
          </a:prstGeom>
        </p:spPr>
      </p:pic>
      <p:sp>
        <p:nvSpPr>
          <p:cNvPr id="23" name="Text Box 7">
            <a:extLst>
              <a:ext uri="{FF2B5EF4-FFF2-40B4-BE49-F238E27FC236}">
                <a16:creationId xmlns:a16="http://schemas.microsoft.com/office/drawing/2014/main" id="{74108EB8-61B7-4533-B1F0-6CA018E0F358}"/>
              </a:ext>
            </a:extLst>
          </p:cNvPr>
          <p:cNvSpPr txBox="1">
            <a:spLocks noChangeArrowheads="1"/>
          </p:cNvSpPr>
          <p:nvPr/>
        </p:nvSpPr>
        <p:spPr bwMode="auto">
          <a:xfrm>
            <a:off x="9503538" y="15449881"/>
            <a:ext cx="8577072" cy="11524919"/>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Label Confusion in Pilot Study</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A preliminary version of the breast corpus was tested in a pilot study using a baseline machine learning system, ResNet18, that leverages open-source Python tools.</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The highest performing labels in the development set were background (97% correct identification) and artifact (76% correct identification).</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A correlation existed between labels with more than 6,000 development patches and accurate performance on the evaluation set.</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Background was identified as the largest source of error in the identification of other labels.</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Model confusion between invasive ductal carcinoma (“indc”) and inflammation (“infl”) indicated annotator error. </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Labels with a correct identification ratio less than 0.75, dcis, indc, infl, nneo, norm, and susp, required further revisions.</a:t>
            </a: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defTabSz="695291">
              <a:spcAft>
                <a:spcPts val="1200"/>
              </a:spcAft>
              <a:tabLst>
                <a:tab pos="380981" algn="l"/>
              </a:tabLst>
              <a:defRPr/>
            </a:pPr>
            <a:endParaRPr lang="en-US" sz="2400" b="1" dirty="0">
              <a:latin typeface="Arial" pitchFamily="34" charset="0"/>
              <a:cs typeface="Arial" pitchFamily="34" charset="0"/>
            </a:endParaRPr>
          </a:p>
          <a:p>
            <a:pPr defTabSz="695291">
              <a:spcAft>
                <a:spcPts val="1200"/>
              </a:spcAft>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p:txBody>
      </p:sp>
      <p:pic>
        <p:nvPicPr>
          <p:cNvPr id="24" name="Picture 4" descr="Table&#10;&#10;Description automatically generated">
            <a:extLst>
              <a:ext uri="{FF2B5EF4-FFF2-40B4-BE49-F238E27FC236}">
                <a16:creationId xmlns:a16="http://schemas.microsoft.com/office/drawing/2014/main" id="{917CF6B7-BD8D-445D-9400-49285F272408}"/>
              </a:ext>
            </a:extLst>
          </p:cNvPr>
          <p:cNvPicPr>
            <a:picLocks noChangeAspect="1"/>
          </p:cNvPicPr>
          <p:nvPr/>
        </p:nvPicPr>
        <p:blipFill rotWithShape="1">
          <a:blip r:embed="rId8"/>
          <a:srcRect r="1241" b="2092"/>
          <a:stretch/>
        </p:blipFill>
        <p:spPr>
          <a:xfrm>
            <a:off x="9651008" y="23876000"/>
            <a:ext cx="8163539" cy="2676863"/>
          </a:xfrm>
          <a:prstGeom prst="rect">
            <a:avLst/>
          </a:prstGeom>
        </p:spPr>
      </p:pic>
      <p:sp>
        <p:nvSpPr>
          <p:cNvPr id="22" name="Text Box 7">
            <a:extLst>
              <a:ext uri="{FF2B5EF4-FFF2-40B4-BE49-F238E27FC236}">
                <a16:creationId xmlns:a16="http://schemas.microsoft.com/office/drawing/2014/main" id="{7F3CA9FA-EA1B-ED48-967B-785EF2B53841}"/>
              </a:ext>
            </a:extLst>
          </p:cNvPr>
          <p:cNvSpPr txBox="1">
            <a:spLocks noChangeArrowheads="1"/>
          </p:cNvSpPr>
          <p:nvPr/>
        </p:nvSpPr>
        <p:spPr bwMode="auto">
          <a:xfrm>
            <a:off x="457198" y="3071836"/>
            <a:ext cx="8577072" cy="8231164"/>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Abstract</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Fields such as speech and image recognition have delivered impressive performance with complex deep learning models because they have developed large corpora to support training of extremely high-dimensional models (e.g., billions of parameters).</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Many bioengineering applications, such as digital pathology, lack these resources.</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The Breast Tissue subset of the Temple University Digital Pathology Corpus (DPATH) is our first official release and contains 3,505 slides from 296 patients.</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Portions of these slides have been manually annotated using nine labels and include an overall classification of cancerous vs. noncancerous.</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The annotations have been carefully reviewed by TUHS pathologists and a team of UG annotators.</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As part of this project, we will release a second corpus of 13,865 unannotated slides from the Biosample Repository at Fox Chase Cancer Center.</a:t>
            </a:r>
          </a:p>
        </p:txBody>
      </p:sp>
      <p:pic>
        <p:nvPicPr>
          <p:cNvPr id="15" name="Picture 14">
            <a:extLst>
              <a:ext uri="{FF2B5EF4-FFF2-40B4-BE49-F238E27FC236}">
                <a16:creationId xmlns:a16="http://schemas.microsoft.com/office/drawing/2014/main" id="{2118A7C9-A73E-4F2E-901A-1837095D4ADC}"/>
              </a:ext>
            </a:extLst>
          </p:cNvPr>
          <p:cNvPicPr>
            <a:picLocks noChangeAspect="1"/>
          </p:cNvPicPr>
          <p:nvPr/>
        </p:nvPicPr>
        <p:blipFill>
          <a:blip r:embed="rId9"/>
          <a:stretch>
            <a:fillRect/>
          </a:stretch>
        </p:blipFill>
        <p:spPr>
          <a:xfrm>
            <a:off x="19577043" y="7622779"/>
            <a:ext cx="6165900" cy="5373070"/>
          </a:xfrm>
          <a:prstGeom prst="rect">
            <a:avLst/>
          </a:prstGeom>
        </p:spPr>
      </p:pic>
      <p:pic>
        <p:nvPicPr>
          <p:cNvPr id="26" name="Picture 25" descr="A picture containing text, accessory&#10;&#10;Description automatically generated">
            <a:extLst>
              <a:ext uri="{FF2B5EF4-FFF2-40B4-BE49-F238E27FC236}">
                <a16:creationId xmlns:a16="http://schemas.microsoft.com/office/drawing/2014/main" id="{96F511E6-6864-B640-9D80-5DCE72D1EA2A}"/>
              </a:ext>
            </a:extLst>
          </p:cNvPr>
          <p:cNvPicPr>
            <a:picLocks noChangeAspect="1"/>
          </p:cNvPicPr>
          <p:nvPr/>
        </p:nvPicPr>
        <p:blipFill>
          <a:blip r:embed="rId10" cstate="print">
            <a:clrChange>
              <a:clrFrom>
                <a:srgbClr val="FFFFFF"/>
              </a:clrFrom>
              <a:clrTo>
                <a:srgbClr val="FFFFFF">
                  <a:alpha val="0"/>
                </a:srgbClr>
              </a:clrTo>
            </a:clrChange>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5214551" y="19532963"/>
            <a:ext cx="3565183" cy="1789750"/>
          </a:xfrm>
          <a:prstGeom prst="rect">
            <a:avLst/>
          </a:prstGeom>
        </p:spPr>
      </p:pic>
      <p:pic>
        <p:nvPicPr>
          <p:cNvPr id="4" name="Picture 3">
            <a:extLst>
              <a:ext uri="{FF2B5EF4-FFF2-40B4-BE49-F238E27FC236}">
                <a16:creationId xmlns:a16="http://schemas.microsoft.com/office/drawing/2014/main" id="{4C77A1AA-30FB-470D-8E24-82C2250CE78E}"/>
              </a:ext>
            </a:extLst>
          </p:cNvPr>
          <p:cNvPicPr>
            <a:picLocks noChangeAspect="1"/>
          </p:cNvPicPr>
          <p:nvPr/>
        </p:nvPicPr>
        <p:blipFill rotWithShape="1">
          <a:blip r:embed="rId11"/>
          <a:srcRect t="24981" r="4152"/>
          <a:stretch/>
        </p:blipFill>
        <p:spPr>
          <a:xfrm>
            <a:off x="27377354" y="15556164"/>
            <a:ext cx="8643690" cy="1652631"/>
          </a:xfrm>
          <a:prstGeom prst="rect">
            <a:avLst/>
          </a:prstGeom>
        </p:spPr>
      </p:pic>
      <p:pic>
        <p:nvPicPr>
          <p:cNvPr id="10" name="Picture 9">
            <a:extLst>
              <a:ext uri="{FF2B5EF4-FFF2-40B4-BE49-F238E27FC236}">
                <a16:creationId xmlns:a16="http://schemas.microsoft.com/office/drawing/2014/main" id="{EAB226CA-BFB7-473E-92F7-E0D662FA6747}"/>
              </a:ext>
            </a:extLst>
          </p:cNvPr>
          <p:cNvPicPr>
            <a:picLocks noChangeAspect="1"/>
          </p:cNvPicPr>
          <p:nvPr/>
        </p:nvPicPr>
        <p:blipFill rotWithShape="1">
          <a:blip r:embed="rId12"/>
          <a:srcRect l="3321" t="3643" r="4468" b="11314"/>
          <a:stretch/>
        </p:blipFill>
        <p:spPr>
          <a:xfrm>
            <a:off x="866258" y="23291799"/>
            <a:ext cx="7758951" cy="3612540"/>
          </a:xfrm>
          <a:prstGeom prst="rect">
            <a:avLst/>
          </a:prstGeom>
        </p:spPr>
      </p:pic>
    </p:spTree>
    <p:extLst>
      <p:ext uri="{BB962C8B-B14F-4D97-AF65-F5344CB8AC3E}">
        <p14:creationId xmlns:p14="http://schemas.microsoft.com/office/powerpoint/2010/main" val="17876975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ster_v10" id="{D63E5CD0-3449-0C49-A569-2A31C6530714}" vid="{569724CB-EDC8-F54A-A802-35B8A3CA37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CC9816C0519FF47960937E168447524" ma:contentTypeVersion="7" ma:contentTypeDescription="Create a new document." ma:contentTypeScope="" ma:versionID="c2b7310dc4c6846ce3f242d3e41b821e">
  <xsd:schema xmlns:xsd="http://www.w3.org/2001/XMLSchema" xmlns:xs="http://www.w3.org/2001/XMLSchema" xmlns:p="http://schemas.microsoft.com/office/2006/metadata/properties" xmlns:ns3="28e7ff1f-d76c-4737-8ad9-e9de6f071079" xmlns:ns4="fa7a0e02-83de-4bec-8277-ee69c434474d" targetNamespace="http://schemas.microsoft.com/office/2006/metadata/properties" ma:root="true" ma:fieldsID="882d7ee75c3fca7b3bb023dacaac958e" ns3:_="" ns4:_="">
    <xsd:import namespace="28e7ff1f-d76c-4737-8ad9-e9de6f071079"/>
    <xsd:import namespace="fa7a0e02-83de-4bec-8277-ee69c434474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e7ff1f-d76c-4737-8ad9-e9de6f0710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a7a0e02-83de-4bec-8277-ee69c434474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DED9CB-D22D-4FBF-8FA4-D6D539C8C9F2}">
  <ds:schemaRefs>
    <ds:schemaRef ds:uri="http://schemas.microsoft.com/office/2006/metadata/properties"/>
    <ds:schemaRef ds:uri="http://purl.org/dc/elements/1.1/"/>
    <ds:schemaRef ds:uri="fa7a0e02-83de-4bec-8277-ee69c434474d"/>
    <ds:schemaRef ds:uri="28e7ff1f-d76c-4737-8ad9-e9de6f071079"/>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F75E98A3-3AD2-48E2-ACF2-C3716014B527}">
  <ds:schemaRefs>
    <ds:schemaRef ds:uri="http://schemas.microsoft.com/sharepoint/v3/contenttype/forms"/>
  </ds:schemaRefs>
</ds:datastoreItem>
</file>

<file path=customXml/itemProps3.xml><?xml version="1.0" encoding="utf-8"?>
<ds:datastoreItem xmlns:ds="http://schemas.openxmlformats.org/officeDocument/2006/customXml" ds:itemID="{7E5333FC-1702-411D-BC08-DD289D2963B9}">
  <ds:schemaRefs>
    <ds:schemaRef ds:uri="28e7ff1f-d76c-4737-8ad9-e9de6f071079"/>
    <ds:schemaRef ds:uri="fa7a0e02-83de-4bec-8277-ee69c434474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1134</TotalTime>
  <Words>1214</Words>
  <Application>Microsoft Office PowerPoint</Application>
  <PresentationFormat>Custom</PresentationFormat>
  <Paragraphs>92</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Monotype Corsiva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H. Thiess</dc:creator>
  <cp:lastModifiedBy>Zoe Wevodau</cp:lastModifiedBy>
  <cp:revision>27</cp:revision>
  <dcterms:created xsi:type="dcterms:W3CDTF">2015-07-15T21:31:39Z</dcterms:created>
  <dcterms:modified xsi:type="dcterms:W3CDTF">2021-12-03T20:10:41Z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0x010100BCC9816C0519FF47960937E168447524</vt:lpwstr>
  </property>
</Properties>
</file>