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6" d="100"/>
          <a:sy n="66" d="100"/>
        </p:scale>
        <p:origin x="-1614" y="-102"/>
      </p:cViewPr>
      <p:guideLst>
        <p:guide orient="horz" pos="2880"/>
        <p:guide pos="46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5082C-D409-46FB-B7F9-86062055070F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27A3-1EAB-4995-B961-1FE68E4D1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27A3-1EAB-4995-B961-1FE68E4D1D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89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5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8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1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7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1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7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8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443D-2FC6-4D6F-B1B9-F202F447DF9E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EA53-E21A-4857-A582-E8351ED2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7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eg"/><Relationship Id="rId18" Type="http://schemas.openxmlformats.org/officeDocument/2006/relationships/image" Target="../media/image16.jpg"/><Relationship Id="rId26" Type="http://schemas.openxmlformats.org/officeDocument/2006/relationships/image" Target="../media/image24.jpg"/><Relationship Id="rId3" Type="http://schemas.openxmlformats.org/officeDocument/2006/relationships/image" Target="../media/image1.jpg"/><Relationship Id="rId21" Type="http://schemas.openxmlformats.org/officeDocument/2006/relationships/image" Target="../media/image19.jpg"/><Relationship Id="rId7" Type="http://schemas.openxmlformats.org/officeDocument/2006/relationships/image" Target="../media/image5.jpg"/><Relationship Id="rId12" Type="http://schemas.openxmlformats.org/officeDocument/2006/relationships/image" Target="../media/image10.jpeg"/><Relationship Id="rId17" Type="http://schemas.openxmlformats.org/officeDocument/2006/relationships/image" Target="../media/image15.jpg"/><Relationship Id="rId25" Type="http://schemas.openxmlformats.org/officeDocument/2006/relationships/image" Target="../media/image23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g"/><Relationship Id="rId29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24" Type="http://schemas.openxmlformats.org/officeDocument/2006/relationships/image" Target="../media/image22.jpg"/><Relationship Id="rId5" Type="http://schemas.openxmlformats.org/officeDocument/2006/relationships/image" Target="../media/image3.jpg"/><Relationship Id="rId15" Type="http://schemas.openxmlformats.org/officeDocument/2006/relationships/image" Target="../media/image13.jpeg"/><Relationship Id="rId23" Type="http://schemas.openxmlformats.org/officeDocument/2006/relationships/image" Target="../media/image21.jpg"/><Relationship Id="rId28" Type="http://schemas.openxmlformats.org/officeDocument/2006/relationships/image" Target="../media/image26.jpeg"/><Relationship Id="rId10" Type="http://schemas.openxmlformats.org/officeDocument/2006/relationships/image" Target="../media/image8.jpg"/><Relationship Id="rId19" Type="http://schemas.openxmlformats.org/officeDocument/2006/relationships/image" Target="../media/image17.jpg"/><Relationship Id="rId4" Type="http://schemas.openxmlformats.org/officeDocument/2006/relationships/image" Target="../media/image2.jpg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20.jpg"/><Relationship Id="rId27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6130216" y="392086"/>
            <a:ext cx="206580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Input Gesture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(‘P')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8" name="曲线连接符 148"/>
          <p:cNvCxnSpPr>
            <a:cxnSpLocks noChangeAspect="1"/>
          </p:cNvCxnSpPr>
          <p:nvPr/>
        </p:nvCxnSpPr>
        <p:spPr>
          <a:xfrm rot="5400000" flipH="1" flipV="1">
            <a:off x="2687888" y="1442983"/>
            <a:ext cx="36417" cy="249028"/>
          </a:xfrm>
          <a:prstGeom prst="curvedConnector3">
            <a:avLst>
              <a:gd name="adj1" fmla="val 1261945"/>
            </a:avLst>
          </a:prstGeom>
          <a:ln w="254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438400" y="1515314"/>
            <a:ext cx="481379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7" name="TextBox 166"/>
          <p:cNvSpPr txBox="1"/>
          <p:nvPr/>
        </p:nvSpPr>
        <p:spPr>
          <a:xfrm>
            <a:off x="3624650" y="1573556"/>
            <a:ext cx="36103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‘P’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3534496" y="1515314"/>
            <a:ext cx="481379" cy="349452"/>
          </a:xfrm>
          <a:prstGeom prst="ellipse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73" name="Straight Connector 172"/>
          <p:cNvCxnSpPr>
            <a:stCxn id="169" idx="6"/>
            <a:endCxn id="170" idx="2"/>
          </p:cNvCxnSpPr>
          <p:nvPr/>
        </p:nvCxnSpPr>
        <p:spPr>
          <a:xfrm>
            <a:off x="2919779" y="1690040"/>
            <a:ext cx="614717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70" idx="6"/>
            <a:endCxn id="181" idx="2"/>
          </p:cNvCxnSpPr>
          <p:nvPr/>
        </p:nvCxnSpPr>
        <p:spPr>
          <a:xfrm>
            <a:off x="4015875" y="1690040"/>
            <a:ext cx="608146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曲线连接符 148"/>
          <p:cNvCxnSpPr>
            <a:cxnSpLocks noChangeAspect="1"/>
          </p:cNvCxnSpPr>
          <p:nvPr/>
        </p:nvCxnSpPr>
        <p:spPr>
          <a:xfrm rot="5400000" flipH="1" flipV="1">
            <a:off x="4873508" y="1442983"/>
            <a:ext cx="36417" cy="249028"/>
          </a:xfrm>
          <a:prstGeom prst="curvedConnector3">
            <a:avLst>
              <a:gd name="adj1" fmla="val 1261945"/>
            </a:avLst>
          </a:prstGeom>
          <a:ln w="254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 180"/>
          <p:cNvSpPr/>
          <p:nvPr/>
        </p:nvSpPr>
        <p:spPr>
          <a:xfrm>
            <a:off x="4624021" y="1515314"/>
            <a:ext cx="481379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4" name="Striped Right Arrow 183"/>
          <p:cNvSpPr/>
          <p:nvPr/>
        </p:nvSpPr>
        <p:spPr>
          <a:xfrm rot="5400000">
            <a:off x="3619850" y="2873210"/>
            <a:ext cx="382456" cy="271924"/>
          </a:xfrm>
          <a:prstGeom prst="stripedRightArrow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185" name="TextBox 184"/>
          <p:cNvSpPr txBox="1"/>
          <p:nvPr/>
        </p:nvSpPr>
        <p:spPr>
          <a:xfrm>
            <a:off x="5815200" y="1927708"/>
            <a:ext cx="24479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Syntactic Constraints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657744" y="3169067"/>
            <a:ext cx="15509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Sub-Gestures</a:t>
            </a:r>
          </a:p>
        </p:txBody>
      </p:sp>
      <p:sp>
        <p:nvSpPr>
          <p:cNvPr id="190" name="Oval 189"/>
          <p:cNvSpPr/>
          <p:nvPr/>
        </p:nvSpPr>
        <p:spPr>
          <a:xfrm>
            <a:off x="1991745" y="3321947"/>
            <a:ext cx="446655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7" name="Oval 186"/>
          <p:cNvSpPr/>
          <p:nvPr/>
        </p:nvSpPr>
        <p:spPr>
          <a:xfrm>
            <a:off x="1228359" y="3321947"/>
            <a:ext cx="446655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8" name="TextBox 187"/>
          <p:cNvSpPr txBox="1"/>
          <p:nvPr/>
        </p:nvSpPr>
        <p:spPr>
          <a:xfrm>
            <a:off x="2075396" y="3380189"/>
            <a:ext cx="33499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340022" y="3380189"/>
            <a:ext cx="2791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1" name="Straight Connector 190"/>
          <p:cNvCxnSpPr>
            <a:stCxn id="187" idx="6"/>
            <a:endCxn id="190" idx="2"/>
          </p:cNvCxnSpPr>
          <p:nvPr/>
        </p:nvCxnSpPr>
        <p:spPr>
          <a:xfrm>
            <a:off x="1675014" y="3496673"/>
            <a:ext cx="316731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90" idx="6"/>
            <a:endCxn id="200" idx="2"/>
          </p:cNvCxnSpPr>
          <p:nvPr/>
        </p:nvCxnSpPr>
        <p:spPr>
          <a:xfrm>
            <a:off x="2438400" y="3496673"/>
            <a:ext cx="326385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Oval 199"/>
          <p:cNvSpPr/>
          <p:nvPr/>
        </p:nvSpPr>
        <p:spPr>
          <a:xfrm>
            <a:off x="2764785" y="3321947"/>
            <a:ext cx="446655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1" name="TextBox 200"/>
          <p:cNvSpPr txBox="1"/>
          <p:nvPr/>
        </p:nvSpPr>
        <p:spPr>
          <a:xfrm>
            <a:off x="2848436" y="3380189"/>
            <a:ext cx="33499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SB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2" name="Straight Connector 201"/>
          <p:cNvCxnSpPr>
            <a:stCxn id="200" idx="6"/>
            <a:endCxn id="76" idx="2"/>
          </p:cNvCxnSpPr>
          <p:nvPr/>
        </p:nvCxnSpPr>
        <p:spPr>
          <a:xfrm>
            <a:off x="3211440" y="3496673"/>
            <a:ext cx="380505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4171236" y="3269537"/>
            <a:ext cx="40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…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4736277" y="3321947"/>
            <a:ext cx="446655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7" name="TextBox 206"/>
          <p:cNvSpPr txBox="1"/>
          <p:nvPr/>
        </p:nvSpPr>
        <p:spPr>
          <a:xfrm>
            <a:off x="4819928" y="3380189"/>
            <a:ext cx="33499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8" name="Straight Connector 207"/>
          <p:cNvCxnSpPr>
            <a:endCxn id="206" idx="2"/>
          </p:cNvCxnSpPr>
          <p:nvPr/>
        </p:nvCxnSpPr>
        <p:spPr>
          <a:xfrm>
            <a:off x="4508715" y="3496673"/>
            <a:ext cx="227562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206" idx="6"/>
            <a:endCxn id="211" idx="2"/>
          </p:cNvCxnSpPr>
          <p:nvPr/>
        </p:nvCxnSpPr>
        <p:spPr>
          <a:xfrm>
            <a:off x="5182932" y="3496673"/>
            <a:ext cx="346143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5529075" y="3321947"/>
            <a:ext cx="446655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2" name="TextBox 211"/>
          <p:cNvSpPr txBox="1"/>
          <p:nvPr/>
        </p:nvSpPr>
        <p:spPr>
          <a:xfrm>
            <a:off x="5659253" y="3380189"/>
            <a:ext cx="33499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SB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189"/>
          <p:cNvSpPr/>
          <p:nvPr/>
        </p:nvSpPr>
        <p:spPr>
          <a:xfrm>
            <a:off x="3591945" y="3321947"/>
            <a:ext cx="446655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7" name="TextBox 76"/>
          <p:cNvSpPr txBox="1"/>
          <p:nvPr/>
        </p:nvSpPr>
        <p:spPr>
          <a:xfrm>
            <a:off x="3675595" y="3380189"/>
            <a:ext cx="33499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9" name="曲线连接符 148"/>
          <p:cNvCxnSpPr>
            <a:cxnSpLocks noChangeAspect="1"/>
          </p:cNvCxnSpPr>
          <p:nvPr/>
        </p:nvCxnSpPr>
        <p:spPr>
          <a:xfrm rot="5400000" flipH="1" flipV="1">
            <a:off x="5957389" y="4904576"/>
            <a:ext cx="36417" cy="235551"/>
          </a:xfrm>
          <a:prstGeom prst="curvedConnector3">
            <a:avLst>
              <a:gd name="adj1" fmla="val 1261945"/>
            </a:avLst>
          </a:prstGeom>
          <a:ln w="254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99"/>
          <p:cNvSpPr/>
          <p:nvPr/>
        </p:nvSpPr>
        <p:spPr>
          <a:xfrm>
            <a:off x="5743990" y="4975023"/>
            <a:ext cx="455328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1" name="TextBox 130"/>
          <p:cNvSpPr txBox="1"/>
          <p:nvPr/>
        </p:nvSpPr>
        <p:spPr>
          <a:xfrm>
            <a:off x="5829265" y="5033265"/>
            <a:ext cx="34149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6" name="曲线连接符 148"/>
          <p:cNvCxnSpPr>
            <a:cxnSpLocks noChangeAspect="1"/>
          </p:cNvCxnSpPr>
          <p:nvPr/>
        </p:nvCxnSpPr>
        <p:spPr>
          <a:xfrm rot="5400000" flipH="1" flipV="1">
            <a:off x="1673216" y="4898464"/>
            <a:ext cx="36417" cy="247773"/>
          </a:xfrm>
          <a:prstGeom prst="curvedConnector3">
            <a:avLst>
              <a:gd name="adj1" fmla="val 1261945"/>
            </a:avLst>
          </a:prstGeom>
          <a:ln w="254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99"/>
          <p:cNvSpPr/>
          <p:nvPr/>
        </p:nvSpPr>
        <p:spPr>
          <a:xfrm>
            <a:off x="1447800" y="4975022"/>
            <a:ext cx="478954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8" name="TextBox 117"/>
          <p:cNvSpPr txBox="1"/>
          <p:nvPr/>
        </p:nvSpPr>
        <p:spPr>
          <a:xfrm>
            <a:off x="1537500" y="5033264"/>
            <a:ext cx="3592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9" name="Straight Connector 201"/>
          <p:cNvCxnSpPr>
            <a:stCxn id="117" idx="6"/>
            <a:endCxn id="126" idx="2"/>
          </p:cNvCxnSpPr>
          <p:nvPr/>
        </p:nvCxnSpPr>
        <p:spPr>
          <a:xfrm>
            <a:off x="1926754" y="5149748"/>
            <a:ext cx="212713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135441" y="4919929"/>
            <a:ext cx="408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…</a:t>
            </a:r>
            <a:endParaRPr lang="en-US" sz="1600" b="1" dirty="0">
              <a:latin typeface="Arial"/>
              <a:cs typeface="Arial"/>
            </a:endParaRPr>
          </a:p>
        </p:txBody>
      </p:sp>
      <p:cxnSp>
        <p:nvCxnSpPr>
          <p:cNvPr id="121" name="曲线连接符 148"/>
          <p:cNvCxnSpPr>
            <a:cxnSpLocks noChangeAspect="1"/>
          </p:cNvCxnSpPr>
          <p:nvPr/>
        </p:nvCxnSpPr>
        <p:spPr>
          <a:xfrm rot="5400000" flipH="1" flipV="1">
            <a:off x="4947634" y="4905760"/>
            <a:ext cx="36417" cy="247773"/>
          </a:xfrm>
          <a:prstGeom prst="curvedConnector3">
            <a:avLst>
              <a:gd name="adj1" fmla="val 1261945"/>
            </a:avLst>
          </a:prstGeom>
          <a:ln w="254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205"/>
          <p:cNvSpPr/>
          <p:nvPr/>
        </p:nvSpPr>
        <p:spPr>
          <a:xfrm>
            <a:off x="4722218" y="4982318"/>
            <a:ext cx="478954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3" name="TextBox 122"/>
          <p:cNvSpPr txBox="1"/>
          <p:nvPr/>
        </p:nvSpPr>
        <p:spPr>
          <a:xfrm>
            <a:off x="4811918" y="5040560"/>
            <a:ext cx="3592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2N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4" name="Straight Connector 207"/>
          <p:cNvCxnSpPr/>
          <p:nvPr/>
        </p:nvCxnSpPr>
        <p:spPr>
          <a:xfrm flipV="1">
            <a:off x="4491431" y="5157044"/>
            <a:ext cx="230787" cy="6627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曲线连接符 148"/>
          <p:cNvCxnSpPr>
            <a:cxnSpLocks noChangeAspect="1"/>
          </p:cNvCxnSpPr>
          <p:nvPr/>
        </p:nvCxnSpPr>
        <p:spPr>
          <a:xfrm rot="5400000" flipH="1" flipV="1">
            <a:off x="2364884" y="4898464"/>
            <a:ext cx="36417" cy="247773"/>
          </a:xfrm>
          <a:prstGeom prst="curvedConnector3">
            <a:avLst>
              <a:gd name="adj1" fmla="val 1261945"/>
            </a:avLst>
          </a:prstGeom>
          <a:ln w="254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89"/>
          <p:cNvSpPr/>
          <p:nvPr/>
        </p:nvSpPr>
        <p:spPr>
          <a:xfrm>
            <a:off x="2139467" y="4975022"/>
            <a:ext cx="478954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7" name="TextBox 126"/>
          <p:cNvSpPr txBox="1"/>
          <p:nvPr/>
        </p:nvSpPr>
        <p:spPr>
          <a:xfrm>
            <a:off x="2229167" y="5033264"/>
            <a:ext cx="3592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7" name="Straight Connector 201"/>
          <p:cNvCxnSpPr>
            <a:stCxn id="126" idx="6"/>
            <a:endCxn id="139" idx="2"/>
          </p:cNvCxnSpPr>
          <p:nvPr/>
        </p:nvCxnSpPr>
        <p:spPr>
          <a:xfrm>
            <a:off x="2618421" y="5149748"/>
            <a:ext cx="208313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曲线连接符 148"/>
          <p:cNvCxnSpPr>
            <a:cxnSpLocks noChangeAspect="1"/>
          </p:cNvCxnSpPr>
          <p:nvPr/>
        </p:nvCxnSpPr>
        <p:spPr>
          <a:xfrm rot="5400000" flipH="1" flipV="1">
            <a:off x="3052149" y="4898464"/>
            <a:ext cx="36417" cy="247773"/>
          </a:xfrm>
          <a:prstGeom prst="curvedConnector3">
            <a:avLst>
              <a:gd name="adj1" fmla="val 1261945"/>
            </a:avLst>
          </a:prstGeom>
          <a:ln w="254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89"/>
          <p:cNvSpPr/>
          <p:nvPr/>
        </p:nvSpPr>
        <p:spPr>
          <a:xfrm>
            <a:off x="2826734" y="4975022"/>
            <a:ext cx="478954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0" name="TextBox 139"/>
          <p:cNvSpPr txBox="1"/>
          <p:nvPr/>
        </p:nvSpPr>
        <p:spPr>
          <a:xfrm>
            <a:off x="2916435" y="5033264"/>
            <a:ext cx="3592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Connector 201"/>
          <p:cNvCxnSpPr>
            <a:stCxn id="139" idx="6"/>
            <a:endCxn id="149" idx="2"/>
          </p:cNvCxnSpPr>
          <p:nvPr/>
        </p:nvCxnSpPr>
        <p:spPr>
          <a:xfrm>
            <a:off x="3305688" y="5149748"/>
            <a:ext cx="198587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曲线连接符 148"/>
          <p:cNvCxnSpPr>
            <a:cxnSpLocks noChangeAspect="1"/>
          </p:cNvCxnSpPr>
          <p:nvPr/>
        </p:nvCxnSpPr>
        <p:spPr>
          <a:xfrm rot="5400000" flipH="1" flipV="1">
            <a:off x="3729691" y="4898464"/>
            <a:ext cx="36417" cy="247773"/>
          </a:xfrm>
          <a:prstGeom prst="curvedConnector3">
            <a:avLst>
              <a:gd name="adj1" fmla="val 1261945"/>
            </a:avLst>
          </a:prstGeom>
          <a:ln w="254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89"/>
          <p:cNvSpPr/>
          <p:nvPr/>
        </p:nvSpPr>
        <p:spPr>
          <a:xfrm>
            <a:off x="3504275" y="4975022"/>
            <a:ext cx="478954" cy="34945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0" name="TextBox 149"/>
          <p:cNvSpPr txBox="1"/>
          <p:nvPr/>
        </p:nvSpPr>
        <p:spPr>
          <a:xfrm>
            <a:off x="3593975" y="5033264"/>
            <a:ext cx="3592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3" name="Straight Connector 201"/>
          <p:cNvCxnSpPr/>
          <p:nvPr/>
        </p:nvCxnSpPr>
        <p:spPr>
          <a:xfrm>
            <a:off x="3994450" y="5149748"/>
            <a:ext cx="195141" cy="6627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399" y="6000747"/>
            <a:ext cx="228600" cy="2286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354" y="6000747"/>
            <a:ext cx="228600" cy="2286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025" y="6000747"/>
            <a:ext cx="228600" cy="2286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025" y="5698028"/>
            <a:ext cx="228600" cy="2286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24" name="图片 2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521" y="5698026"/>
            <a:ext cx="228600" cy="2286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25" name="图片 2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698027"/>
            <a:ext cx="228600" cy="22860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cxnSp>
        <p:nvCxnSpPr>
          <p:cNvPr id="194" name="Straight Connector 207"/>
          <p:cNvCxnSpPr/>
          <p:nvPr/>
        </p:nvCxnSpPr>
        <p:spPr>
          <a:xfrm>
            <a:off x="4103008" y="3509286"/>
            <a:ext cx="240392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7338792" y="4973319"/>
            <a:ext cx="7936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States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Striped Right Arrow 183"/>
          <p:cNvSpPr/>
          <p:nvPr/>
        </p:nvSpPr>
        <p:spPr>
          <a:xfrm rot="5400000">
            <a:off x="3576138" y="1067104"/>
            <a:ext cx="382456" cy="271924"/>
          </a:xfrm>
          <a:prstGeom prst="stripedRightArrow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215" name="Striped Right Arrow 183"/>
          <p:cNvSpPr/>
          <p:nvPr/>
        </p:nvSpPr>
        <p:spPr>
          <a:xfrm rot="5400000">
            <a:off x="3605622" y="4115700"/>
            <a:ext cx="382456" cy="271924"/>
          </a:xfrm>
          <a:prstGeom prst="stripedRightArrow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400"/>
          </a:p>
        </p:txBody>
      </p:sp>
      <p:sp>
        <p:nvSpPr>
          <p:cNvPr id="217" name="TextBox 216"/>
          <p:cNvSpPr txBox="1"/>
          <p:nvPr/>
        </p:nvSpPr>
        <p:spPr>
          <a:xfrm>
            <a:off x="4065092" y="4111234"/>
            <a:ext cx="12034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Level II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081185" y="2817944"/>
            <a:ext cx="120344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Level I</a:t>
            </a:r>
          </a:p>
        </p:txBody>
      </p:sp>
      <p:pic>
        <p:nvPicPr>
          <p:cNvPr id="256" name="图片 25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874" y="76200"/>
            <a:ext cx="1207004" cy="86677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57" name="图片 25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151" y="1986363"/>
            <a:ext cx="977377" cy="70187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60" name="图片 25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04" y="1969719"/>
            <a:ext cx="998702" cy="717189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61" name="图片 26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522" y="3821977"/>
            <a:ext cx="505078" cy="12627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62" name="图片 26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433" y="3821977"/>
            <a:ext cx="505077" cy="126270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71" name="图片 27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952" y="3814636"/>
            <a:ext cx="814840" cy="135807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pic>
        <p:nvPicPr>
          <p:cNvPr id="272" name="图片 27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131" y="3785905"/>
            <a:ext cx="146304" cy="146304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273" name="图片 27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323" y="3783654"/>
            <a:ext cx="1170425" cy="146304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sp>
        <p:nvSpPr>
          <p:cNvPr id="274" name="TextBox 273"/>
          <p:cNvSpPr txBox="1"/>
          <p:nvPr/>
        </p:nvSpPr>
        <p:spPr>
          <a:xfrm>
            <a:off x="2501137" y="1549288"/>
            <a:ext cx="418642" cy="250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LB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4655389" y="1556204"/>
            <a:ext cx="418642" cy="250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LB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280" name="曲线连接符 148"/>
          <p:cNvCxnSpPr>
            <a:cxnSpLocks noChangeAspect="1"/>
            <a:stCxn id="117" idx="4"/>
            <a:endCxn id="139" idx="4"/>
          </p:cNvCxnSpPr>
          <p:nvPr/>
        </p:nvCxnSpPr>
        <p:spPr>
          <a:xfrm rot="16200000" flipH="1">
            <a:off x="2376744" y="4635007"/>
            <a:ext cx="12700" cy="1378934"/>
          </a:xfrm>
          <a:prstGeom prst="curvedConnector3">
            <a:avLst>
              <a:gd name="adj1" fmla="val 1800000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曲线连接符 148"/>
          <p:cNvCxnSpPr>
            <a:cxnSpLocks noChangeAspect="1"/>
            <a:stCxn id="126" idx="4"/>
            <a:endCxn id="149" idx="4"/>
          </p:cNvCxnSpPr>
          <p:nvPr/>
        </p:nvCxnSpPr>
        <p:spPr>
          <a:xfrm rot="16200000" flipH="1">
            <a:off x="3061348" y="4642070"/>
            <a:ext cx="12700" cy="1364808"/>
          </a:xfrm>
          <a:prstGeom prst="curvedConnector3">
            <a:avLst>
              <a:gd name="adj1" fmla="val 1800000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曲线连接符 148"/>
          <p:cNvCxnSpPr>
            <a:cxnSpLocks noChangeAspect="1"/>
            <a:stCxn id="120" idx="2"/>
            <a:endCxn id="122" idx="4"/>
          </p:cNvCxnSpPr>
          <p:nvPr/>
        </p:nvCxnSpPr>
        <p:spPr>
          <a:xfrm rot="16200000" flipH="1">
            <a:off x="4614044" y="4984118"/>
            <a:ext cx="73287" cy="622016"/>
          </a:xfrm>
          <a:prstGeom prst="curvedConnector3">
            <a:avLst>
              <a:gd name="adj1" fmla="val 411924"/>
            </a:avLst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0" name="图片 28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045" y="2004722"/>
            <a:ext cx="951813" cy="683516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pic>
        <p:nvPicPr>
          <p:cNvPr id="299" name="图片 29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20" y="5707556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0" name="图片 29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31" y="5707556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1" name="图片 30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028" y="5698028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2" name="图片 30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619" y="5702793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3" name="图片 302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20" y="6010275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4" name="图片 30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029" y="6010275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5" name="图片 304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02" y="6010275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6" name="图片 305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471" y="6010275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7" name="图片 306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137" y="5698029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308" name="图片 30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138" y="6010275"/>
            <a:ext cx="238125" cy="238125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grpSp>
        <p:nvGrpSpPr>
          <p:cNvPr id="312" name="组合 311"/>
          <p:cNvGrpSpPr/>
          <p:nvPr/>
        </p:nvGrpSpPr>
        <p:grpSpPr>
          <a:xfrm>
            <a:off x="2425296" y="3812252"/>
            <a:ext cx="927504" cy="138245"/>
            <a:chOff x="2425296" y="3812252"/>
            <a:chExt cx="927504" cy="138245"/>
          </a:xfrm>
        </p:grpSpPr>
        <p:pic>
          <p:nvPicPr>
            <p:cNvPr id="270" name="图片 269"/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5296" y="3812252"/>
              <a:ext cx="552982" cy="13824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  <p:pic>
          <p:nvPicPr>
            <p:cNvPr id="310" name="图片 309"/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9038" y="3821976"/>
              <a:ext cx="383762" cy="127921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54543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44</Words>
  <Application>Microsoft Office PowerPoint</Application>
  <PresentationFormat>全屏显示(4:3)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Shuang Lu</dc:creator>
  <cp:lastModifiedBy>Shuang Lu</cp:lastModifiedBy>
  <cp:revision>27</cp:revision>
  <dcterms:created xsi:type="dcterms:W3CDTF">2013-03-27T20:45:08Z</dcterms:created>
  <dcterms:modified xsi:type="dcterms:W3CDTF">2013-03-28T03:57:48Z</dcterms:modified>
</cp:coreProperties>
</file>