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3/28/13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椭圆 76"/>
          <p:cNvSpPr/>
          <p:nvPr/>
        </p:nvSpPr>
        <p:spPr>
          <a:xfrm>
            <a:off x="42813" y="2986257"/>
            <a:ext cx="2533487" cy="1354376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837061" y="3471614"/>
            <a:ext cx="402344" cy="357471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2987824" y="2981379"/>
            <a:ext cx="1872208" cy="134943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24795" y="1748812"/>
            <a:ext cx="759776" cy="74939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1336250" y="1748811"/>
            <a:ext cx="793609" cy="74939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2611923" y="1748811"/>
            <a:ext cx="801542" cy="74939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83" name="曲线连接符 82"/>
          <p:cNvCxnSpPr>
            <a:stCxn id="78" idx="1"/>
            <a:endCxn id="78" idx="7"/>
          </p:cNvCxnSpPr>
          <p:nvPr/>
        </p:nvCxnSpPr>
        <p:spPr>
          <a:xfrm rot="5400000" flipH="1" flipV="1">
            <a:off x="1038480" y="3381715"/>
            <a:ext cx="5016" cy="284500"/>
          </a:xfrm>
          <a:prstGeom prst="curvedConnector3">
            <a:avLst>
              <a:gd name="adj1" fmla="val 6218614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椭圆 83"/>
          <p:cNvSpPr/>
          <p:nvPr/>
        </p:nvSpPr>
        <p:spPr>
          <a:xfrm>
            <a:off x="291789" y="3471614"/>
            <a:ext cx="404752" cy="357471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85" name="曲线连接符 84"/>
          <p:cNvCxnSpPr>
            <a:stCxn id="84" idx="1"/>
            <a:endCxn id="84" idx="7"/>
          </p:cNvCxnSpPr>
          <p:nvPr/>
        </p:nvCxnSpPr>
        <p:spPr>
          <a:xfrm rot="5400000" flipH="1" flipV="1">
            <a:off x="494411" y="3380863"/>
            <a:ext cx="5016" cy="286203"/>
          </a:xfrm>
          <a:prstGeom prst="curvedConnector3">
            <a:avLst>
              <a:gd name="adj1" fmla="val 5993622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椭圆 85"/>
          <p:cNvSpPr/>
          <p:nvPr/>
        </p:nvSpPr>
        <p:spPr>
          <a:xfrm>
            <a:off x="3340192" y="3434199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87" name="曲线连接符 86"/>
          <p:cNvCxnSpPr>
            <a:stCxn id="86" idx="1"/>
            <a:endCxn id="86" idx="7"/>
          </p:cNvCxnSpPr>
          <p:nvPr/>
        </p:nvCxnSpPr>
        <p:spPr>
          <a:xfrm rot="5400000" flipH="1" flipV="1">
            <a:off x="3540582" y="3345920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2284299" y="3391977"/>
                <a:ext cx="300082" cy="369332"/>
              </a:xfrm>
              <a:prstGeom prst="rect">
                <a:avLst/>
              </a:prstGeom>
              <a:noFill/>
              <a:ln w="44450">
                <a:noFill/>
              </a:ln>
            </p:spPr>
            <p:txBody>
              <a:bodyPr wrap="none" rtlCol="0">
                <a:spAutoFit/>
              </a:bodyPr>
              <a:lstStyle/>
              <a:p>
                <a14:m/>
                <a:endParaRPr lang="en-US" sz="1600" b="1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299" y="3391977"/>
                <a:ext cx="30008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444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椭圆 88"/>
          <p:cNvSpPr/>
          <p:nvPr/>
        </p:nvSpPr>
        <p:spPr>
          <a:xfrm>
            <a:off x="1368120" y="3481366"/>
            <a:ext cx="394778" cy="346079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90" name="曲线连接符 89"/>
          <p:cNvCxnSpPr>
            <a:stCxn id="89" idx="1"/>
            <a:endCxn id="89" idx="7"/>
          </p:cNvCxnSpPr>
          <p:nvPr/>
        </p:nvCxnSpPr>
        <p:spPr>
          <a:xfrm rot="5400000" flipH="1" flipV="1">
            <a:off x="1565756" y="3392473"/>
            <a:ext cx="5016" cy="279150"/>
          </a:xfrm>
          <a:prstGeom prst="curvedConnector3">
            <a:avLst>
              <a:gd name="adj1" fmla="val 5735370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84" idx="6"/>
            <a:endCxn id="78" idx="2"/>
          </p:cNvCxnSpPr>
          <p:nvPr/>
        </p:nvCxnSpPr>
        <p:spPr>
          <a:xfrm>
            <a:off x="696540" y="3650350"/>
            <a:ext cx="14052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椭圆 91"/>
          <p:cNvSpPr/>
          <p:nvPr/>
        </p:nvSpPr>
        <p:spPr>
          <a:xfrm>
            <a:off x="5176272" y="2917570"/>
            <a:ext cx="3925104" cy="1354376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93" name="右大括号 92"/>
          <p:cNvSpPr/>
          <p:nvPr/>
        </p:nvSpPr>
        <p:spPr>
          <a:xfrm rot="5400000">
            <a:off x="1239003" y="3246286"/>
            <a:ext cx="239644" cy="2414931"/>
          </a:xfrm>
          <a:prstGeom prst="rightBrac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atin typeface="Arial"/>
              <a:cs typeface="Arial"/>
            </a:endParaRPr>
          </a:p>
        </p:txBody>
      </p:sp>
      <p:sp>
        <p:nvSpPr>
          <p:cNvPr id="94" name="右大括号 93"/>
          <p:cNvSpPr/>
          <p:nvPr/>
        </p:nvSpPr>
        <p:spPr>
          <a:xfrm rot="5400000">
            <a:off x="7039146" y="2511345"/>
            <a:ext cx="228355" cy="3896103"/>
          </a:xfrm>
          <a:prstGeom prst="rightBrac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atin typeface="Arial"/>
              <a:cs typeface="Arial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15771" y="3871786"/>
            <a:ext cx="58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LB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75025" y="3905348"/>
            <a:ext cx="80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SG N</a:t>
            </a:r>
            <a:endParaRPr lang="en-US" b="1" dirty="0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4248834" y="1484784"/>
                <a:ext cx="6463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/>
                <a:endParaRPr lang="en-US" sz="7200" b="1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834" y="1484784"/>
                <a:ext cx="646331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3851920" y="126876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SG Models</a:t>
            </a: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2 to N-1</a:t>
            </a:r>
            <a:endParaRPr lang="en-US" b="1" dirty="0">
              <a:latin typeface="+mj-lt"/>
            </a:endParaRPr>
          </a:p>
        </p:txBody>
      </p:sp>
      <p:cxnSp>
        <p:nvCxnSpPr>
          <p:cNvPr id="99" name="直接箭头连接符 98"/>
          <p:cNvCxnSpPr>
            <a:stCxn id="80" idx="6"/>
            <a:endCxn id="81" idx="2"/>
          </p:cNvCxnSpPr>
          <p:nvPr/>
        </p:nvCxnSpPr>
        <p:spPr>
          <a:xfrm flipV="1">
            <a:off x="784571" y="2123508"/>
            <a:ext cx="551679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>
            <a:stCxn id="81" idx="6"/>
            <a:endCxn id="82" idx="2"/>
          </p:cNvCxnSpPr>
          <p:nvPr/>
        </p:nvCxnSpPr>
        <p:spPr>
          <a:xfrm>
            <a:off x="2129859" y="2123508"/>
            <a:ext cx="48206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椭圆 100"/>
          <p:cNvSpPr/>
          <p:nvPr/>
        </p:nvSpPr>
        <p:spPr>
          <a:xfrm>
            <a:off x="5609054" y="1748812"/>
            <a:ext cx="792332" cy="74939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6942495" y="1748812"/>
            <a:ext cx="792417" cy="74939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103" name="直接箭头连接符 102"/>
          <p:cNvCxnSpPr>
            <a:endCxn id="101" idx="2"/>
          </p:cNvCxnSpPr>
          <p:nvPr/>
        </p:nvCxnSpPr>
        <p:spPr>
          <a:xfrm>
            <a:off x="4903907" y="2123509"/>
            <a:ext cx="705147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101" idx="6"/>
            <a:endCxn id="102" idx="2"/>
          </p:cNvCxnSpPr>
          <p:nvPr/>
        </p:nvCxnSpPr>
        <p:spPr>
          <a:xfrm>
            <a:off x="6401386" y="2123509"/>
            <a:ext cx="541109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>
            <a:stCxn id="82" idx="6"/>
          </p:cNvCxnSpPr>
          <p:nvPr/>
        </p:nvCxnSpPr>
        <p:spPr>
          <a:xfrm>
            <a:off x="3413465" y="2123508"/>
            <a:ext cx="729214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65031" y="1938841"/>
            <a:ext cx="5078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LB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67594" y="1907540"/>
            <a:ext cx="5078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S</a:t>
            </a:r>
            <a:r>
              <a:rPr lang="en-US" b="1" dirty="0" smtClean="0">
                <a:latin typeface="Arial"/>
                <a:cs typeface="Arial"/>
              </a:rPr>
              <a:t>B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770562" y="1938001"/>
            <a:ext cx="5078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SB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8349838" y="1748811"/>
            <a:ext cx="781022" cy="74939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110" name="直接箭头连接符 109"/>
          <p:cNvCxnSpPr>
            <a:stCxn id="102" idx="6"/>
            <a:endCxn id="109" idx="2"/>
          </p:cNvCxnSpPr>
          <p:nvPr/>
        </p:nvCxnSpPr>
        <p:spPr>
          <a:xfrm flipV="1">
            <a:off x="7734912" y="2123508"/>
            <a:ext cx="614926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500697" y="1907540"/>
            <a:ext cx="5078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LB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15849" y="1938421"/>
            <a:ext cx="8257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SG </a:t>
            </a:r>
            <a:r>
              <a:rPr lang="en-US" b="1" dirty="0" smtClean="0">
                <a:latin typeface="Arial"/>
                <a:cs typeface="Arial"/>
              </a:rPr>
              <a:t>1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061093" y="1964257"/>
            <a:ext cx="56378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SG N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4" name="右大括号 113"/>
          <p:cNvSpPr/>
          <p:nvPr/>
        </p:nvSpPr>
        <p:spPr>
          <a:xfrm rot="5400000">
            <a:off x="3767526" y="3393965"/>
            <a:ext cx="256483" cy="2158988"/>
          </a:xfrm>
          <a:prstGeom prst="rightBrac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/>
              <p:cNvSpPr txBox="1"/>
              <p:nvPr/>
            </p:nvSpPr>
            <p:spPr>
              <a:xfrm>
                <a:off x="4413828" y="3365662"/>
                <a:ext cx="300082" cy="369332"/>
              </a:xfrm>
              <a:prstGeom prst="rect">
                <a:avLst/>
              </a:prstGeom>
              <a:noFill/>
              <a:ln w="44450">
                <a:noFill/>
              </a:ln>
            </p:spPr>
            <p:txBody>
              <a:bodyPr wrap="none" rtlCol="0">
                <a:spAutoFit/>
              </a:bodyPr>
              <a:lstStyle/>
              <a:p>
                <a14:m/>
                <a:endParaRPr lang="en-US" sz="1600" b="1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28" y="3365662"/>
                <a:ext cx="30008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444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椭圆 115"/>
          <p:cNvSpPr/>
          <p:nvPr/>
        </p:nvSpPr>
        <p:spPr>
          <a:xfrm>
            <a:off x="4019050" y="3429010"/>
            <a:ext cx="394778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117" name="曲线连接符 116"/>
          <p:cNvCxnSpPr>
            <a:stCxn id="116" idx="1"/>
            <a:endCxn id="116" idx="7"/>
          </p:cNvCxnSpPr>
          <p:nvPr/>
        </p:nvCxnSpPr>
        <p:spPr>
          <a:xfrm rot="5400000" flipH="1" flipV="1">
            <a:off x="4216686" y="3342678"/>
            <a:ext cx="5016" cy="279150"/>
          </a:xfrm>
          <a:prstGeom prst="curvedConnector3">
            <a:avLst>
              <a:gd name="adj1" fmla="val 5786425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635896" y="3861048"/>
            <a:ext cx="50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SB</a:t>
            </a:r>
            <a:endParaRPr lang="en-US" b="1" dirty="0">
              <a:latin typeface="Arial"/>
              <a:cs typeface="Arial"/>
            </a:endParaRPr>
          </a:p>
        </p:txBody>
      </p:sp>
      <p:cxnSp>
        <p:nvCxnSpPr>
          <p:cNvPr id="119" name="直接箭头连接符 118"/>
          <p:cNvCxnSpPr>
            <a:endCxn id="77" idx="0"/>
          </p:cNvCxnSpPr>
          <p:nvPr/>
        </p:nvCxnSpPr>
        <p:spPr>
          <a:xfrm>
            <a:off x="525853" y="2498205"/>
            <a:ext cx="783704" cy="48805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82" idx="4"/>
            <a:endCxn id="79" idx="0"/>
          </p:cNvCxnSpPr>
          <p:nvPr/>
        </p:nvCxnSpPr>
        <p:spPr>
          <a:xfrm>
            <a:off x="3012694" y="2498205"/>
            <a:ext cx="911234" cy="48317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102" idx="4"/>
            <a:endCxn id="92" idx="0"/>
          </p:cNvCxnSpPr>
          <p:nvPr/>
        </p:nvCxnSpPr>
        <p:spPr>
          <a:xfrm flipH="1">
            <a:off x="7138824" y="2498205"/>
            <a:ext cx="199880" cy="41936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2874" y="4601994"/>
            <a:ext cx="235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N1 States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843808" y="461343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N2 States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20072" y="4581128"/>
            <a:ext cx="385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N3 States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5637026" y="3405761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6269654" y="3405761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6911783" y="3405761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7553592" y="3402988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8218234" y="3402988"/>
            <a:ext cx="400287" cy="363568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130" name="曲线连接符 129"/>
          <p:cNvCxnSpPr/>
          <p:nvPr/>
        </p:nvCxnSpPr>
        <p:spPr>
          <a:xfrm rot="5400000" flipH="1" flipV="1">
            <a:off x="5823586" y="3309819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曲线连接符 130"/>
          <p:cNvCxnSpPr/>
          <p:nvPr/>
        </p:nvCxnSpPr>
        <p:spPr>
          <a:xfrm rot="5400000" flipH="1" flipV="1">
            <a:off x="6463925" y="3317077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曲线连接符 131"/>
          <p:cNvCxnSpPr/>
          <p:nvPr/>
        </p:nvCxnSpPr>
        <p:spPr>
          <a:xfrm rot="5400000" flipH="1" flipV="1">
            <a:off x="7097021" y="3319739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曲线连接符 132"/>
          <p:cNvCxnSpPr/>
          <p:nvPr/>
        </p:nvCxnSpPr>
        <p:spPr>
          <a:xfrm rot="5400000" flipH="1" flipV="1">
            <a:off x="7751227" y="3319739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曲线连接符 133"/>
          <p:cNvCxnSpPr/>
          <p:nvPr/>
        </p:nvCxnSpPr>
        <p:spPr>
          <a:xfrm rot="5400000" flipH="1" flipV="1">
            <a:off x="8428266" y="3320993"/>
            <a:ext cx="5016" cy="283046"/>
          </a:xfrm>
          <a:prstGeom prst="curvedConnector3">
            <a:avLst>
              <a:gd name="adj1" fmla="val 5786409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>
            <a:stCxn id="125" idx="6"/>
            <a:endCxn id="126" idx="2"/>
          </p:cNvCxnSpPr>
          <p:nvPr/>
        </p:nvCxnSpPr>
        <p:spPr>
          <a:xfrm>
            <a:off x="6037314" y="3587546"/>
            <a:ext cx="232341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直接箭头连接符 135"/>
          <p:cNvCxnSpPr>
            <a:stCxn id="126" idx="6"/>
            <a:endCxn id="127" idx="2"/>
          </p:cNvCxnSpPr>
          <p:nvPr/>
        </p:nvCxnSpPr>
        <p:spPr>
          <a:xfrm>
            <a:off x="6669942" y="3587546"/>
            <a:ext cx="241841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接箭头连接符 136"/>
          <p:cNvCxnSpPr>
            <a:stCxn id="127" idx="6"/>
            <a:endCxn id="128" idx="2"/>
          </p:cNvCxnSpPr>
          <p:nvPr/>
        </p:nvCxnSpPr>
        <p:spPr>
          <a:xfrm flipV="1">
            <a:off x="7312070" y="3584773"/>
            <a:ext cx="241521" cy="277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128" idx="6"/>
            <a:endCxn id="129" idx="2"/>
          </p:cNvCxnSpPr>
          <p:nvPr/>
        </p:nvCxnSpPr>
        <p:spPr>
          <a:xfrm>
            <a:off x="7953879" y="3584773"/>
            <a:ext cx="264355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曲线连接符 138"/>
          <p:cNvCxnSpPr>
            <a:stCxn id="125" idx="4"/>
            <a:endCxn id="127" idx="4"/>
          </p:cNvCxnSpPr>
          <p:nvPr/>
        </p:nvCxnSpPr>
        <p:spPr>
          <a:xfrm rot="16200000" flipH="1">
            <a:off x="6474795" y="3131951"/>
            <a:ext cx="5016" cy="1274757"/>
          </a:xfrm>
          <a:prstGeom prst="curvedConnector3">
            <a:avLst>
              <a:gd name="adj1" fmla="val 2700000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曲线连接符 139"/>
          <p:cNvCxnSpPr/>
          <p:nvPr/>
        </p:nvCxnSpPr>
        <p:spPr>
          <a:xfrm rot="16200000" flipH="1">
            <a:off x="7096968" y="3098522"/>
            <a:ext cx="5016" cy="1349140"/>
          </a:xfrm>
          <a:prstGeom prst="curvedConnector3">
            <a:avLst>
              <a:gd name="adj1" fmla="val 2925000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/>
              <p:cNvSpPr txBox="1"/>
              <p:nvPr/>
            </p:nvSpPr>
            <p:spPr>
              <a:xfrm>
                <a:off x="8656067" y="3323733"/>
                <a:ext cx="300082" cy="369332"/>
              </a:xfrm>
              <a:prstGeom prst="rect">
                <a:avLst/>
              </a:prstGeom>
              <a:noFill/>
              <a:ln w="44450">
                <a:noFill/>
              </a:ln>
            </p:spPr>
            <p:txBody>
              <a:bodyPr wrap="none" rtlCol="0">
                <a:spAutoFit/>
              </a:bodyPr>
              <a:lstStyle/>
              <a:p>
                <a14:m/>
                <a:endParaRPr lang="en-US" sz="1600" b="1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067" y="3323733"/>
                <a:ext cx="30008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444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直接箭头连接符 141"/>
          <p:cNvCxnSpPr>
            <a:stCxn id="78" idx="6"/>
            <a:endCxn id="89" idx="2"/>
          </p:cNvCxnSpPr>
          <p:nvPr/>
        </p:nvCxnSpPr>
        <p:spPr>
          <a:xfrm>
            <a:off x="1239405" y="3650350"/>
            <a:ext cx="128715" cy="405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直接箭头连接符 142"/>
          <p:cNvCxnSpPr/>
          <p:nvPr/>
        </p:nvCxnSpPr>
        <p:spPr>
          <a:xfrm>
            <a:off x="3752868" y="3615983"/>
            <a:ext cx="2892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椭圆 143"/>
          <p:cNvSpPr/>
          <p:nvPr/>
        </p:nvSpPr>
        <p:spPr>
          <a:xfrm>
            <a:off x="1904308" y="3473648"/>
            <a:ext cx="394778" cy="346079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/>
              <a:cs typeface="Arial"/>
            </a:endParaRPr>
          </a:p>
        </p:txBody>
      </p:sp>
      <p:cxnSp>
        <p:nvCxnSpPr>
          <p:cNvPr id="145" name="曲线连接符 144"/>
          <p:cNvCxnSpPr>
            <a:stCxn id="144" idx="1"/>
            <a:endCxn id="144" idx="7"/>
          </p:cNvCxnSpPr>
          <p:nvPr/>
        </p:nvCxnSpPr>
        <p:spPr>
          <a:xfrm rot="5400000" flipH="1" flipV="1">
            <a:off x="2101944" y="3384755"/>
            <a:ext cx="5016" cy="279150"/>
          </a:xfrm>
          <a:prstGeom prst="curvedConnector3">
            <a:avLst>
              <a:gd name="adj1" fmla="val 5735370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>
            <a:endCxn id="144" idx="2"/>
          </p:cNvCxnSpPr>
          <p:nvPr/>
        </p:nvCxnSpPr>
        <p:spPr>
          <a:xfrm>
            <a:off x="1775593" y="3642632"/>
            <a:ext cx="128715" cy="405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曲线连接符 146"/>
          <p:cNvCxnSpPr/>
          <p:nvPr/>
        </p:nvCxnSpPr>
        <p:spPr>
          <a:xfrm rot="16200000" flipH="1">
            <a:off x="7788067" y="3113891"/>
            <a:ext cx="5016" cy="1349140"/>
          </a:xfrm>
          <a:prstGeom prst="curvedConnector3">
            <a:avLst>
              <a:gd name="adj1" fmla="val 2475000"/>
            </a:avLst>
          </a:prstGeom>
          <a:ln w="44450">
            <a:solidFill>
              <a:schemeClr val="tx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8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Shuang Lu</dc:creator>
  <cp:lastModifiedBy>Joseph Picone</cp:lastModifiedBy>
  <cp:revision>3</cp:revision>
  <dcterms:created xsi:type="dcterms:W3CDTF">2013-03-28T15:38:06Z</dcterms:created>
  <dcterms:modified xsi:type="dcterms:W3CDTF">2013-03-28T17:29:21Z</dcterms:modified>
</cp:coreProperties>
</file>