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50" r:id="rId1"/>
    <p:sldMasterId id="2147483657" r:id="rId2"/>
    <p:sldMasterId id="2147483659" r:id="rId3"/>
    <p:sldMasterId id="2147483662" r:id="rId4"/>
    <p:sldMasterId id="2147483674" r:id="rId5"/>
    <p:sldMasterId id="2147483676" r:id="rId6"/>
  </p:sldMasterIdLst>
  <p:notesMasterIdLst>
    <p:notesMasterId r:id="rId22"/>
  </p:notesMasterIdLst>
  <p:handoutMasterIdLst>
    <p:handoutMasterId r:id="rId23"/>
  </p:handoutMasterIdLst>
  <p:sldIdLst>
    <p:sldId id="298" r:id="rId7"/>
    <p:sldId id="319" r:id="rId8"/>
    <p:sldId id="308" r:id="rId9"/>
    <p:sldId id="304" r:id="rId10"/>
    <p:sldId id="303" r:id="rId11"/>
    <p:sldId id="320" r:id="rId12"/>
    <p:sldId id="309" r:id="rId13"/>
    <p:sldId id="305" r:id="rId14"/>
    <p:sldId id="310" r:id="rId15"/>
    <p:sldId id="306" r:id="rId16"/>
    <p:sldId id="311" r:id="rId17"/>
    <p:sldId id="321" r:id="rId18"/>
    <p:sldId id="277" r:id="rId19"/>
    <p:sldId id="278" r:id="rId20"/>
    <p:sldId id="32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98">
          <p15:clr>
            <a:srgbClr val="A4A3A4"/>
          </p15:clr>
        </p15:guide>
        <p15:guide id="2" pos="5606">
          <p15:clr>
            <a:srgbClr val="A4A3A4"/>
          </p15:clr>
        </p15:guide>
        <p15:guide id="3" pos="5731">
          <p15:clr>
            <a:srgbClr val="A4A3A4"/>
          </p15:clr>
        </p15:guide>
        <p15:guide id="4" orient="horz" pos="2415">
          <p15:clr>
            <a:srgbClr val="A4A3A4"/>
          </p15:clr>
        </p15:guide>
        <p15:guide id="5" orient="horz" pos="311">
          <p15:clr>
            <a:srgbClr val="A4A3A4"/>
          </p15:clr>
        </p15:guide>
        <p15:guide id="6" orient="horz" pos="2822">
          <p15:clr>
            <a:srgbClr val="A4A3A4"/>
          </p15:clr>
        </p15:guide>
        <p15:guide id="7" pos="1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70"/>
    <a:srgbClr val="0083E6"/>
    <a:srgbClr val="8F600B"/>
    <a:srgbClr val="F0AE38"/>
    <a:srgbClr val="C0504D"/>
    <a:srgbClr val="333399"/>
    <a:srgbClr val="B4CFFC"/>
    <a:srgbClr val="B6D6FC"/>
    <a:srgbClr val="E3F0FE"/>
    <a:srgbClr val="1E9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85" autoAdjust="0"/>
    <p:restoredTop sz="95377" autoAdjust="0"/>
  </p:normalViewPr>
  <p:slideViewPr>
    <p:cSldViewPr snapToGrid="0" snapToObjects="1" showGuides="1">
      <p:cViewPr varScale="1">
        <p:scale>
          <a:sx n="91" d="100"/>
          <a:sy n="91" d="100"/>
        </p:scale>
        <p:origin x="1784" y="184"/>
      </p:cViewPr>
      <p:guideLst>
        <p:guide orient="horz" pos="4298"/>
        <p:guide pos="5606"/>
        <p:guide pos="5731"/>
        <p:guide orient="horz" pos="2415"/>
        <p:guide orient="horz" pos="311"/>
        <p:guide orient="horz" pos="2822"/>
        <p:guide pos="1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4" Type="http://schemas.openxmlformats.org/officeDocument/2006/relationships/image" Target="../media/image8.GIF"/><Relationship Id="rId1" Type="http://schemas.openxmlformats.org/officeDocument/2006/relationships/image" Target="../media/image5.GIF"/><Relationship Id="rId2" Type="http://schemas.openxmlformats.org/officeDocument/2006/relationships/image" Target="../media/image6.GIF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4" Type="http://schemas.openxmlformats.org/officeDocument/2006/relationships/image" Target="../media/image13.GIF"/><Relationship Id="rId1" Type="http://schemas.openxmlformats.org/officeDocument/2006/relationships/image" Target="../media/image10.png"/><Relationship Id="rId2" Type="http://schemas.openxmlformats.org/officeDocument/2006/relationships/image" Target="../media/image11.GI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4" Type="http://schemas.openxmlformats.org/officeDocument/2006/relationships/image" Target="../media/image8.GIF"/><Relationship Id="rId1" Type="http://schemas.openxmlformats.org/officeDocument/2006/relationships/image" Target="../media/image5.GIF"/><Relationship Id="rId2" Type="http://schemas.openxmlformats.org/officeDocument/2006/relationships/image" Target="../media/image6.GIF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4" Type="http://schemas.openxmlformats.org/officeDocument/2006/relationships/image" Target="../media/image13.GIF"/><Relationship Id="rId1" Type="http://schemas.openxmlformats.org/officeDocument/2006/relationships/image" Target="../media/image10.png"/><Relationship Id="rId2" Type="http://schemas.openxmlformats.org/officeDocument/2006/relationships/image" Target="../media/image11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8F18E9-12A7-49DB-B94D-9335B78AE7EB}" type="doc">
      <dgm:prSet loTypeId="urn:microsoft.com/office/officeart/2005/8/layout/hProcess10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2B71E97-37D2-4744-8658-313AD4A19545}">
      <dgm:prSet phldrT="[Text]"/>
      <dgm:spPr/>
      <dgm:t>
        <a:bodyPr/>
        <a:lstStyle/>
        <a:p>
          <a:pPr algn="ctr"/>
          <a:r>
            <a:rPr lang="en-US" dirty="0" smtClean="0"/>
            <a:t>Patient Preparation</a:t>
          </a:r>
          <a:endParaRPr lang="en-US" dirty="0"/>
        </a:p>
      </dgm:t>
    </dgm:pt>
    <dgm:pt modelId="{9791DE47-A6CE-4C01-A2B7-4EB107CFADB9}" type="parTrans" cxnId="{19F5E6D0-A62F-4FE9-A91C-1D7C5AFA526B}">
      <dgm:prSet/>
      <dgm:spPr/>
      <dgm:t>
        <a:bodyPr/>
        <a:lstStyle/>
        <a:p>
          <a:endParaRPr lang="en-US"/>
        </a:p>
      </dgm:t>
    </dgm:pt>
    <dgm:pt modelId="{4D210F42-8226-437F-A83E-4322D2925424}" type="sibTrans" cxnId="{19F5E6D0-A62F-4FE9-A91C-1D7C5AFA526B}">
      <dgm:prSet/>
      <dgm:spPr/>
      <dgm:t>
        <a:bodyPr/>
        <a:lstStyle/>
        <a:p>
          <a:endParaRPr lang="en-US"/>
        </a:p>
      </dgm:t>
    </dgm:pt>
    <dgm:pt modelId="{E99C8E3E-6F09-4400-A227-075D5670D304}">
      <dgm:prSet phldrT="[Text]"/>
      <dgm:spPr/>
      <dgm:t>
        <a:bodyPr/>
        <a:lstStyle/>
        <a:p>
          <a:pPr algn="ctr"/>
          <a:r>
            <a:rPr lang="en-US" dirty="0" smtClean="0"/>
            <a:t>EEG Recording</a:t>
          </a:r>
          <a:endParaRPr lang="en-US" dirty="0"/>
        </a:p>
      </dgm:t>
    </dgm:pt>
    <dgm:pt modelId="{FA24B3B7-124F-4030-8FEE-867AB92B107C}" type="parTrans" cxnId="{27A22AEC-9DDC-409D-B29E-BCB99E4EA446}">
      <dgm:prSet/>
      <dgm:spPr/>
      <dgm:t>
        <a:bodyPr/>
        <a:lstStyle/>
        <a:p>
          <a:endParaRPr lang="en-US"/>
        </a:p>
      </dgm:t>
    </dgm:pt>
    <dgm:pt modelId="{098529FA-B134-4A67-B066-21402FB3507D}" type="sibTrans" cxnId="{27A22AEC-9DDC-409D-B29E-BCB99E4EA446}">
      <dgm:prSet/>
      <dgm:spPr/>
      <dgm:t>
        <a:bodyPr/>
        <a:lstStyle/>
        <a:p>
          <a:endParaRPr lang="en-US"/>
        </a:p>
      </dgm:t>
    </dgm:pt>
    <dgm:pt modelId="{A5821725-2CC1-47A0-A75B-1260FC02D9CC}">
      <dgm:prSet phldrT="[Text]"/>
      <dgm:spPr/>
      <dgm:t>
        <a:bodyPr/>
        <a:lstStyle/>
        <a:p>
          <a:pPr algn="l"/>
          <a:r>
            <a:rPr lang="en-US" dirty="0" smtClean="0"/>
            <a:t>EEG ranging from 22 minutes to several days is recorded</a:t>
          </a:r>
          <a:endParaRPr lang="en-US" dirty="0"/>
        </a:p>
      </dgm:t>
    </dgm:pt>
    <dgm:pt modelId="{649DAD2D-9A5F-4F67-8A2D-E9C0884C37E6}" type="parTrans" cxnId="{50B8E9CC-9222-4017-AEC1-1C937DD34CAD}">
      <dgm:prSet/>
      <dgm:spPr/>
      <dgm:t>
        <a:bodyPr/>
        <a:lstStyle/>
        <a:p>
          <a:endParaRPr lang="en-US"/>
        </a:p>
      </dgm:t>
    </dgm:pt>
    <dgm:pt modelId="{376F541F-3717-4D5D-9EB9-55714AF2FF92}" type="sibTrans" cxnId="{50B8E9CC-9222-4017-AEC1-1C937DD34CAD}">
      <dgm:prSet/>
      <dgm:spPr/>
      <dgm:t>
        <a:bodyPr/>
        <a:lstStyle/>
        <a:p>
          <a:endParaRPr lang="en-US"/>
        </a:p>
      </dgm:t>
    </dgm:pt>
    <dgm:pt modelId="{CFD3AA75-8D31-43CD-A2DE-E8FE35B6B67E}">
      <dgm:prSet phldrT="[Text]"/>
      <dgm:spPr/>
      <dgm:t>
        <a:bodyPr/>
        <a:lstStyle/>
        <a:p>
          <a:pPr algn="ctr"/>
          <a:r>
            <a:rPr lang="en-US" dirty="0" smtClean="0"/>
            <a:t>EEG is Interpreted</a:t>
          </a:r>
          <a:endParaRPr lang="en-US" dirty="0"/>
        </a:p>
      </dgm:t>
    </dgm:pt>
    <dgm:pt modelId="{F3357A22-2BB3-4B7C-872D-7F5F2D90063D}" type="parTrans" cxnId="{15E538BC-2D59-47EA-AD70-3D1862B54E7C}">
      <dgm:prSet/>
      <dgm:spPr/>
      <dgm:t>
        <a:bodyPr/>
        <a:lstStyle/>
        <a:p>
          <a:endParaRPr lang="en-US"/>
        </a:p>
      </dgm:t>
    </dgm:pt>
    <dgm:pt modelId="{AA7C345A-F9B8-47DE-9B05-35989F41A912}" type="sibTrans" cxnId="{15E538BC-2D59-47EA-AD70-3D1862B54E7C}">
      <dgm:prSet/>
      <dgm:spPr/>
      <dgm:t>
        <a:bodyPr/>
        <a:lstStyle/>
        <a:p>
          <a:endParaRPr lang="en-US"/>
        </a:p>
      </dgm:t>
    </dgm:pt>
    <dgm:pt modelId="{F12845C6-08C3-4538-A31F-30D655081E04}">
      <dgm:prSet phldrT="[Text]"/>
      <dgm:spPr/>
      <dgm:t>
        <a:bodyPr/>
        <a:lstStyle/>
        <a:p>
          <a:pPr algn="l"/>
          <a:r>
            <a:rPr lang="en-US" dirty="0" smtClean="0"/>
            <a:t>Certified physicians </a:t>
          </a:r>
          <a:r>
            <a:rPr lang="en-US" smtClean="0"/>
            <a:t>interpret EEG</a:t>
          </a:r>
          <a:endParaRPr lang="en-US" dirty="0"/>
        </a:p>
      </dgm:t>
    </dgm:pt>
    <dgm:pt modelId="{3DFE81E5-1638-4538-86E6-16706E6626A8}" type="parTrans" cxnId="{5FEEA4B9-C366-49CF-9C51-CFDCDD21A58D}">
      <dgm:prSet/>
      <dgm:spPr/>
      <dgm:t>
        <a:bodyPr/>
        <a:lstStyle/>
        <a:p>
          <a:endParaRPr lang="en-US"/>
        </a:p>
      </dgm:t>
    </dgm:pt>
    <dgm:pt modelId="{0048AD78-1D5B-4E86-B9FA-1B2BFCF1819A}" type="sibTrans" cxnId="{5FEEA4B9-C366-49CF-9C51-CFDCDD21A58D}">
      <dgm:prSet/>
      <dgm:spPr/>
      <dgm:t>
        <a:bodyPr/>
        <a:lstStyle/>
        <a:p>
          <a:endParaRPr lang="en-US"/>
        </a:p>
      </dgm:t>
    </dgm:pt>
    <dgm:pt modelId="{1728F28F-7EAB-4DF9-A729-2ECC9F3A314C}">
      <dgm:prSet phldrT="[Text]"/>
      <dgm:spPr/>
      <dgm:t>
        <a:bodyPr/>
        <a:lstStyle/>
        <a:p>
          <a:pPr algn="l"/>
          <a:r>
            <a:rPr lang="en-US" dirty="0" smtClean="0"/>
            <a:t>Patients are prepared for the test</a:t>
          </a:r>
          <a:endParaRPr lang="en-US" dirty="0"/>
        </a:p>
      </dgm:t>
    </dgm:pt>
    <dgm:pt modelId="{F5FB0604-010E-4D1B-8920-1A74F4E3822C}" type="sibTrans" cxnId="{FAAB01CB-6AD0-4CD5-99E6-6CA72DF782ED}">
      <dgm:prSet/>
      <dgm:spPr/>
      <dgm:t>
        <a:bodyPr/>
        <a:lstStyle/>
        <a:p>
          <a:endParaRPr lang="en-US"/>
        </a:p>
      </dgm:t>
    </dgm:pt>
    <dgm:pt modelId="{03B0069D-CB6E-411B-85FA-C05E396CE1B1}" type="parTrans" cxnId="{FAAB01CB-6AD0-4CD5-99E6-6CA72DF782ED}">
      <dgm:prSet/>
      <dgm:spPr/>
      <dgm:t>
        <a:bodyPr/>
        <a:lstStyle/>
        <a:p>
          <a:endParaRPr lang="en-US"/>
        </a:p>
      </dgm:t>
    </dgm:pt>
    <dgm:pt modelId="{9D9CC952-9DBF-4A93-8830-3E7F7510C898}">
      <dgm:prSet phldrT="[Text]"/>
      <dgm:spPr/>
      <dgm:t>
        <a:bodyPr/>
        <a:lstStyle/>
        <a:p>
          <a:pPr algn="l"/>
          <a:r>
            <a:rPr lang="en-US" dirty="0" smtClean="0"/>
            <a:t>EEG Report is Produced</a:t>
          </a:r>
          <a:endParaRPr lang="en-US" dirty="0"/>
        </a:p>
      </dgm:t>
    </dgm:pt>
    <dgm:pt modelId="{6FB9ADB1-F404-4C45-8751-15BD0D7D3F95}" type="sibTrans" cxnId="{57CEA96A-E2C8-40E4-A377-BFE9D3877F0D}">
      <dgm:prSet/>
      <dgm:spPr/>
      <dgm:t>
        <a:bodyPr/>
        <a:lstStyle/>
        <a:p>
          <a:endParaRPr lang="en-US"/>
        </a:p>
      </dgm:t>
    </dgm:pt>
    <dgm:pt modelId="{AA80116E-41EF-499E-834B-11CD3514320C}" type="parTrans" cxnId="{57CEA96A-E2C8-40E4-A377-BFE9D3877F0D}">
      <dgm:prSet/>
      <dgm:spPr/>
      <dgm:t>
        <a:bodyPr/>
        <a:lstStyle/>
        <a:p>
          <a:endParaRPr lang="en-US"/>
        </a:p>
      </dgm:t>
    </dgm:pt>
    <dgm:pt modelId="{04F5F27C-9B87-4789-BE55-BB16F886B4F3}">
      <dgm:prSet/>
      <dgm:spPr/>
      <dgm:t>
        <a:bodyPr/>
        <a:lstStyle/>
        <a:p>
          <a:r>
            <a:rPr lang="en-US" dirty="0" smtClean="0"/>
            <a:t>Report of findings </a:t>
          </a:r>
          <a:r>
            <a:rPr lang="en-US" dirty="0" smtClean="0"/>
            <a:t>(e.g. abnormality) </a:t>
          </a:r>
          <a:r>
            <a:rPr lang="en-US" dirty="0" smtClean="0"/>
            <a:t>is prepared</a:t>
          </a:r>
          <a:endParaRPr lang="en-US" dirty="0"/>
        </a:p>
      </dgm:t>
    </dgm:pt>
    <dgm:pt modelId="{D8B434B7-FD5D-408F-929E-BD8861DA88CA}" type="parTrans" cxnId="{B290F09B-8C2A-44FB-B1B2-0EDEA5FF57F6}">
      <dgm:prSet/>
      <dgm:spPr/>
      <dgm:t>
        <a:bodyPr/>
        <a:lstStyle/>
        <a:p>
          <a:endParaRPr lang="en-US"/>
        </a:p>
      </dgm:t>
    </dgm:pt>
    <dgm:pt modelId="{AB0C04A0-0FC4-4E90-891F-5686CBECC2B7}" type="sibTrans" cxnId="{B290F09B-8C2A-44FB-B1B2-0EDEA5FF57F6}">
      <dgm:prSet/>
      <dgm:spPr/>
      <dgm:t>
        <a:bodyPr/>
        <a:lstStyle/>
        <a:p>
          <a:endParaRPr lang="en-US"/>
        </a:p>
      </dgm:t>
    </dgm:pt>
    <dgm:pt modelId="{542922DF-7A88-4B47-90CC-877A175B660F}" type="pres">
      <dgm:prSet presAssocID="{D88F18E9-12A7-49DB-B94D-9335B78AE7E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EEAA7E-5F6A-43B2-BDB3-0BA0BE4F2EB0}" type="pres">
      <dgm:prSet presAssocID="{C2B71E97-37D2-4744-8658-313AD4A19545}" presName="composite" presStyleCnt="0"/>
      <dgm:spPr/>
    </dgm:pt>
    <dgm:pt modelId="{483EDAAC-BB4E-4B1C-8A57-B59ECED3B366}" type="pres">
      <dgm:prSet presAssocID="{C2B71E97-37D2-4744-8658-313AD4A19545}" presName="imagSh" presStyleLbl="bgImgPlace1" presStyleIdx="0" presStyleCnt="4" custLinFactNeighborX="-212" custLinFactNeighborY="-1400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B8710508-9CF5-48AF-B026-F06337A6BADE}" type="pres">
      <dgm:prSet presAssocID="{C2B71E97-37D2-4744-8658-313AD4A19545}" presName="txNode" presStyleLbl="node1" presStyleIdx="0" presStyleCnt="4" custLinFactNeighborX="13850" custLinFactNeighborY="140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DF2819-1438-493F-BF93-BB3E79636FBC}" type="pres">
      <dgm:prSet presAssocID="{4D210F42-8226-437F-A83E-4322D2925424}" presName="sibTrans" presStyleLbl="sibTrans2D1" presStyleIdx="0" presStyleCnt="3" custAng="21316112"/>
      <dgm:spPr/>
      <dgm:t>
        <a:bodyPr/>
        <a:lstStyle/>
        <a:p>
          <a:endParaRPr lang="en-US"/>
        </a:p>
      </dgm:t>
    </dgm:pt>
    <dgm:pt modelId="{A069A01A-1081-4408-ACDC-AE056548C0F0}" type="pres">
      <dgm:prSet presAssocID="{4D210F42-8226-437F-A83E-4322D2925424}" presName="connTx" presStyleLbl="sibTrans2D1" presStyleIdx="0" presStyleCnt="3"/>
      <dgm:spPr/>
      <dgm:t>
        <a:bodyPr/>
        <a:lstStyle/>
        <a:p>
          <a:endParaRPr lang="en-US"/>
        </a:p>
      </dgm:t>
    </dgm:pt>
    <dgm:pt modelId="{9ACF5033-E902-47A7-B998-6655ECF62728}" type="pres">
      <dgm:prSet presAssocID="{E99C8E3E-6F09-4400-A227-075D5670D304}" presName="composite" presStyleCnt="0"/>
      <dgm:spPr/>
    </dgm:pt>
    <dgm:pt modelId="{5BC93E37-738B-4058-90A9-1FC272FAFFF9}" type="pres">
      <dgm:prSet presAssocID="{E99C8E3E-6F09-4400-A227-075D5670D304}" presName="imagSh" presStyleLbl="bgImgPlace1" presStyleIdx="1" presStyleCnt="4" custLinFactNeighborX="-1787" custLinFactNeighborY="-312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AD42660B-3BEF-4823-B1C0-F5C8C8EA9F36}" type="pres">
      <dgm:prSet presAssocID="{E99C8E3E-6F09-4400-A227-075D5670D304}" presName="txNode" presStyleLbl="node1" presStyleIdx="1" presStyleCnt="4" custLinFactNeighborX="6255" custLinFactNeighborY="140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DABFCB-1797-4E87-A33C-34341DF42195}" type="pres">
      <dgm:prSet presAssocID="{098529FA-B134-4A67-B066-21402FB3507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D0593AC3-E0B4-4BA3-80DE-1C77B1A66911}" type="pres">
      <dgm:prSet presAssocID="{098529FA-B134-4A67-B066-21402FB3507D}" presName="connTx" presStyleLbl="sibTrans2D1" presStyleIdx="1" presStyleCnt="3"/>
      <dgm:spPr/>
      <dgm:t>
        <a:bodyPr/>
        <a:lstStyle/>
        <a:p>
          <a:endParaRPr lang="en-US"/>
        </a:p>
      </dgm:t>
    </dgm:pt>
    <dgm:pt modelId="{3DC3E9A6-96B8-42CB-8981-72DCAC00D01A}" type="pres">
      <dgm:prSet presAssocID="{CFD3AA75-8D31-43CD-A2DE-E8FE35B6B67E}" presName="composite" presStyleCnt="0"/>
      <dgm:spPr/>
    </dgm:pt>
    <dgm:pt modelId="{BC903708-AABC-4DC6-947F-C2371A7E4C51}" type="pres">
      <dgm:prSet presAssocID="{CFD3AA75-8D31-43CD-A2DE-E8FE35B6B67E}" presName="imagSh" presStyleLbl="b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8000" r="-58000"/>
          </a:stretch>
        </a:blipFill>
      </dgm:spPr>
    </dgm:pt>
    <dgm:pt modelId="{3A099894-CD74-4923-8F89-6C421BAF6383}" type="pres">
      <dgm:prSet presAssocID="{CFD3AA75-8D31-43CD-A2DE-E8FE35B6B67E}" presName="txNode" presStyleLbl="node1" presStyleIdx="2" presStyleCnt="4" custLinFactNeighborX="212" custLinFactNeighborY="140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923F3E-D388-48F7-BFE2-407E21D2EFD4}" type="pres">
      <dgm:prSet presAssocID="{AA7C345A-F9B8-47DE-9B05-35989F41A912}" presName="sibTrans" presStyleLbl="sibTrans2D1" presStyleIdx="2" presStyleCnt="3"/>
      <dgm:spPr/>
      <dgm:t>
        <a:bodyPr/>
        <a:lstStyle/>
        <a:p>
          <a:endParaRPr lang="en-US"/>
        </a:p>
      </dgm:t>
    </dgm:pt>
    <dgm:pt modelId="{647EBDD2-2B74-485A-81FC-C3FAC6FE7D06}" type="pres">
      <dgm:prSet presAssocID="{AA7C345A-F9B8-47DE-9B05-35989F41A912}" presName="connTx" presStyleLbl="sibTrans2D1" presStyleIdx="2" presStyleCnt="3"/>
      <dgm:spPr/>
      <dgm:t>
        <a:bodyPr/>
        <a:lstStyle/>
        <a:p>
          <a:endParaRPr lang="en-US"/>
        </a:p>
      </dgm:t>
    </dgm:pt>
    <dgm:pt modelId="{0492ED03-91B6-405D-ADCC-2D86531F933B}" type="pres">
      <dgm:prSet presAssocID="{9D9CC952-9DBF-4A93-8830-3E7F7510C898}" presName="composite" presStyleCnt="0"/>
      <dgm:spPr/>
    </dgm:pt>
    <dgm:pt modelId="{6BA9C065-B80B-404D-B2A6-FE1C662900EF}" type="pres">
      <dgm:prSet presAssocID="{9D9CC952-9DBF-4A93-8830-3E7F7510C898}" presName="imagSh" presStyleLbl="b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2037CACE-6A3F-4E7C-B4A9-C6571B767702}" type="pres">
      <dgm:prSet presAssocID="{9D9CC952-9DBF-4A93-8830-3E7F7510C898}" presName="txNode" presStyleLbl="node1" presStyleIdx="3" presStyleCnt="4" custLinFactNeighborX="77" custLinFactNeighborY="118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F5E6D0-A62F-4FE9-A91C-1D7C5AFA526B}" srcId="{D88F18E9-12A7-49DB-B94D-9335B78AE7EB}" destId="{C2B71E97-37D2-4744-8658-313AD4A19545}" srcOrd="0" destOrd="0" parTransId="{9791DE47-A6CE-4C01-A2B7-4EB107CFADB9}" sibTransId="{4D210F42-8226-437F-A83E-4322D2925424}"/>
    <dgm:cxn modelId="{B290F09B-8C2A-44FB-B1B2-0EDEA5FF57F6}" srcId="{9D9CC952-9DBF-4A93-8830-3E7F7510C898}" destId="{04F5F27C-9B87-4789-BE55-BB16F886B4F3}" srcOrd="0" destOrd="0" parTransId="{D8B434B7-FD5D-408F-929E-BD8861DA88CA}" sibTransId="{AB0C04A0-0FC4-4E90-891F-5686CBECC2B7}"/>
    <dgm:cxn modelId="{73C2870E-CE3E-4A9D-91D4-2ED6EFFF3743}" type="presOf" srcId="{CFD3AA75-8D31-43CD-A2DE-E8FE35B6B67E}" destId="{3A099894-CD74-4923-8F89-6C421BAF6383}" srcOrd="0" destOrd="0" presId="urn:microsoft.com/office/officeart/2005/8/layout/hProcess10"/>
    <dgm:cxn modelId="{50B8E9CC-9222-4017-AEC1-1C937DD34CAD}" srcId="{E99C8E3E-6F09-4400-A227-075D5670D304}" destId="{A5821725-2CC1-47A0-A75B-1260FC02D9CC}" srcOrd="0" destOrd="0" parTransId="{649DAD2D-9A5F-4F67-8A2D-E9C0884C37E6}" sibTransId="{376F541F-3717-4D5D-9EB9-55714AF2FF92}"/>
    <dgm:cxn modelId="{59CF0F70-BCBE-42DE-AB23-0A215E9E0E6D}" type="presOf" srcId="{098529FA-B134-4A67-B066-21402FB3507D}" destId="{D0593AC3-E0B4-4BA3-80DE-1C77B1A66911}" srcOrd="1" destOrd="0" presId="urn:microsoft.com/office/officeart/2005/8/layout/hProcess10"/>
    <dgm:cxn modelId="{9C212540-3044-41D0-B356-AC2B5BE93723}" type="presOf" srcId="{AA7C345A-F9B8-47DE-9B05-35989F41A912}" destId="{647EBDD2-2B74-485A-81FC-C3FAC6FE7D06}" srcOrd="1" destOrd="0" presId="urn:microsoft.com/office/officeart/2005/8/layout/hProcess10"/>
    <dgm:cxn modelId="{D339D684-0DAD-469F-BFB6-A726840E6226}" type="presOf" srcId="{098529FA-B134-4A67-B066-21402FB3507D}" destId="{F9DABFCB-1797-4E87-A33C-34341DF42195}" srcOrd="0" destOrd="0" presId="urn:microsoft.com/office/officeart/2005/8/layout/hProcess10"/>
    <dgm:cxn modelId="{C6F01576-BA86-4CD3-8F1E-00E66BE3EE48}" type="presOf" srcId="{04F5F27C-9B87-4789-BE55-BB16F886B4F3}" destId="{2037CACE-6A3F-4E7C-B4A9-C6571B767702}" srcOrd="0" destOrd="1" presId="urn:microsoft.com/office/officeart/2005/8/layout/hProcess10"/>
    <dgm:cxn modelId="{19215356-A2B4-4197-9CB7-327AC564B384}" type="presOf" srcId="{1728F28F-7EAB-4DF9-A729-2ECC9F3A314C}" destId="{B8710508-9CF5-48AF-B026-F06337A6BADE}" srcOrd="0" destOrd="1" presId="urn:microsoft.com/office/officeart/2005/8/layout/hProcess10"/>
    <dgm:cxn modelId="{15E538BC-2D59-47EA-AD70-3D1862B54E7C}" srcId="{D88F18E9-12A7-49DB-B94D-9335B78AE7EB}" destId="{CFD3AA75-8D31-43CD-A2DE-E8FE35B6B67E}" srcOrd="2" destOrd="0" parTransId="{F3357A22-2BB3-4B7C-872D-7F5F2D90063D}" sibTransId="{AA7C345A-F9B8-47DE-9B05-35989F41A912}"/>
    <dgm:cxn modelId="{27A22AEC-9DDC-409D-B29E-BCB99E4EA446}" srcId="{D88F18E9-12A7-49DB-B94D-9335B78AE7EB}" destId="{E99C8E3E-6F09-4400-A227-075D5670D304}" srcOrd="1" destOrd="0" parTransId="{FA24B3B7-124F-4030-8FEE-867AB92B107C}" sibTransId="{098529FA-B134-4A67-B066-21402FB3507D}"/>
    <dgm:cxn modelId="{990810F6-190C-43CD-8023-D7F83C6F41F3}" type="presOf" srcId="{E99C8E3E-6F09-4400-A227-075D5670D304}" destId="{AD42660B-3BEF-4823-B1C0-F5C8C8EA9F36}" srcOrd="0" destOrd="0" presId="urn:microsoft.com/office/officeart/2005/8/layout/hProcess10"/>
    <dgm:cxn modelId="{5E8ED88B-9203-42CC-A7B8-9E6A618160EB}" type="presOf" srcId="{4D210F42-8226-437F-A83E-4322D2925424}" destId="{A069A01A-1081-4408-ACDC-AE056548C0F0}" srcOrd="1" destOrd="0" presId="urn:microsoft.com/office/officeart/2005/8/layout/hProcess10"/>
    <dgm:cxn modelId="{5FEEA4B9-C366-49CF-9C51-CFDCDD21A58D}" srcId="{CFD3AA75-8D31-43CD-A2DE-E8FE35B6B67E}" destId="{F12845C6-08C3-4538-A31F-30D655081E04}" srcOrd="0" destOrd="0" parTransId="{3DFE81E5-1638-4538-86E6-16706E6626A8}" sibTransId="{0048AD78-1D5B-4E86-B9FA-1B2BFCF1819A}"/>
    <dgm:cxn modelId="{1AED2EB0-7F3D-45C6-80FA-A1502FBABF4D}" type="presOf" srcId="{A5821725-2CC1-47A0-A75B-1260FC02D9CC}" destId="{AD42660B-3BEF-4823-B1C0-F5C8C8EA9F36}" srcOrd="0" destOrd="1" presId="urn:microsoft.com/office/officeart/2005/8/layout/hProcess10"/>
    <dgm:cxn modelId="{5AFD1912-ED08-43E9-8766-0AF3B0D29353}" type="presOf" srcId="{4D210F42-8226-437F-A83E-4322D2925424}" destId="{47DF2819-1438-493F-BF93-BB3E79636FBC}" srcOrd="0" destOrd="0" presId="urn:microsoft.com/office/officeart/2005/8/layout/hProcess10"/>
    <dgm:cxn modelId="{57CEA96A-E2C8-40E4-A377-BFE9D3877F0D}" srcId="{D88F18E9-12A7-49DB-B94D-9335B78AE7EB}" destId="{9D9CC952-9DBF-4A93-8830-3E7F7510C898}" srcOrd="3" destOrd="0" parTransId="{AA80116E-41EF-499E-834B-11CD3514320C}" sibTransId="{6FB9ADB1-F404-4C45-8751-15BD0D7D3F95}"/>
    <dgm:cxn modelId="{C9BBBE20-D1EE-41F1-A3BA-781AB2FC6B95}" type="presOf" srcId="{9D9CC952-9DBF-4A93-8830-3E7F7510C898}" destId="{2037CACE-6A3F-4E7C-B4A9-C6571B767702}" srcOrd="0" destOrd="0" presId="urn:microsoft.com/office/officeart/2005/8/layout/hProcess10"/>
    <dgm:cxn modelId="{8252B710-4AAF-46F4-9132-7CBA611E2C33}" type="presOf" srcId="{D88F18E9-12A7-49DB-B94D-9335B78AE7EB}" destId="{542922DF-7A88-4B47-90CC-877A175B660F}" srcOrd="0" destOrd="0" presId="urn:microsoft.com/office/officeart/2005/8/layout/hProcess10"/>
    <dgm:cxn modelId="{3EE5AE09-2216-42B0-8094-2C5F36FD1DB7}" type="presOf" srcId="{C2B71E97-37D2-4744-8658-313AD4A19545}" destId="{B8710508-9CF5-48AF-B026-F06337A6BADE}" srcOrd="0" destOrd="0" presId="urn:microsoft.com/office/officeart/2005/8/layout/hProcess10"/>
    <dgm:cxn modelId="{C8BCD7EE-6051-4FC7-B9BC-A6E257F48F28}" type="presOf" srcId="{F12845C6-08C3-4538-A31F-30D655081E04}" destId="{3A099894-CD74-4923-8F89-6C421BAF6383}" srcOrd="0" destOrd="1" presId="urn:microsoft.com/office/officeart/2005/8/layout/hProcess10"/>
    <dgm:cxn modelId="{FAAB01CB-6AD0-4CD5-99E6-6CA72DF782ED}" srcId="{C2B71E97-37D2-4744-8658-313AD4A19545}" destId="{1728F28F-7EAB-4DF9-A729-2ECC9F3A314C}" srcOrd="0" destOrd="0" parTransId="{03B0069D-CB6E-411B-85FA-C05E396CE1B1}" sibTransId="{F5FB0604-010E-4D1B-8920-1A74F4E3822C}"/>
    <dgm:cxn modelId="{B1ADA47A-B318-41F3-9845-65797EAD6297}" type="presOf" srcId="{AA7C345A-F9B8-47DE-9B05-35989F41A912}" destId="{CE923F3E-D388-48F7-BFE2-407E21D2EFD4}" srcOrd="0" destOrd="0" presId="urn:microsoft.com/office/officeart/2005/8/layout/hProcess10"/>
    <dgm:cxn modelId="{0F28DC11-0A51-4199-A147-D3D5DF20DD57}" type="presParOf" srcId="{542922DF-7A88-4B47-90CC-877A175B660F}" destId="{B9EEAA7E-5F6A-43B2-BDB3-0BA0BE4F2EB0}" srcOrd="0" destOrd="0" presId="urn:microsoft.com/office/officeart/2005/8/layout/hProcess10"/>
    <dgm:cxn modelId="{7AAFE761-FFCA-4649-87B3-7613B0F0A3FD}" type="presParOf" srcId="{B9EEAA7E-5F6A-43B2-BDB3-0BA0BE4F2EB0}" destId="{483EDAAC-BB4E-4B1C-8A57-B59ECED3B366}" srcOrd="0" destOrd="0" presId="urn:microsoft.com/office/officeart/2005/8/layout/hProcess10"/>
    <dgm:cxn modelId="{2BCB6C89-AF41-40FB-A01E-2C8FA2C14A64}" type="presParOf" srcId="{B9EEAA7E-5F6A-43B2-BDB3-0BA0BE4F2EB0}" destId="{B8710508-9CF5-48AF-B026-F06337A6BADE}" srcOrd="1" destOrd="0" presId="urn:microsoft.com/office/officeart/2005/8/layout/hProcess10"/>
    <dgm:cxn modelId="{D7052542-D083-4D88-9AAB-33FE16AFFF07}" type="presParOf" srcId="{542922DF-7A88-4B47-90CC-877A175B660F}" destId="{47DF2819-1438-493F-BF93-BB3E79636FBC}" srcOrd="1" destOrd="0" presId="urn:microsoft.com/office/officeart/2005/8/layout/hProcess10"/>
    <dgm:cxn modelId="{362EEB01-31B9-4684-8DCC-F9A6BC47E12E}" type="presParOf" srcId="{47DF2819-1438-493F-BF93-BB3E79636FBC}" destId="{A069A01A-1081-4408-ACDC-AE056548C0F0}" srcOrd="0" destOrd="0" presId="urn:microsoft.com/office/officeart/2005/8/layout/hProcess10"/>
    <dgm:cxn modelId="{906E7F20-F349-4086-A9A3-7BFFA2435B0D}" type="presParOf" srcId="{542922DF-7A88-4B47-90CC-877A175B660F}" destId="{9ACF5033-E902-47A7-B998-6655ECF62728}" srcOrd="2" destOrd="0" presId="urn:microsoft.com/office/officeart/2005/8/layout/hProcess10"/>
    <dgm:cxn modelId="{25DDB2F1-4961-44CA-9992-7B7E1FF30A02}" type="presParOf" srcId="{9ACF5033-E902-47A7-B998-6655ECF62728}" destId="{5BC93E37-738B-4058-90A9-1FC272FAFFF9}" srcOrd="0" destOrd="0" presId="urn:microsoft.com/office/officeart/2005/8/layout/hProcess10"/>
    <dgm:cxn modelId="{BEA9E8F7-6801-44F6-8F1D-E0B126D74BF6}" type="presParOf" srcId="{9ACF5033-E902-47A7-B998-6655ECF62728}" destId="{AD42660B-3BEF-4823-B1C0-F5C8C8EA9F36}" srcOrd="1" destOrd="0" presId="urn:microsoft.com/office/officeart/2005/8/layout/hProcess10"/>
    <dgm:cxn modelId="{78D154D7-335D-4858-B41D-A38FBE622D87}" type="presParOf" srcId="{542922DF-7A88-4B47-90CC-877A175B660F}" destId="{F9DABFCB-1797-4E87-A33C-34341DF42195}" srcOrd="3" destOrd="0" presId="urn:microsoft.com/office/officeart/2005/8/layout/hProcess10"/>
    <dgm:cxn modelId="{ED90B4B9-717C-4784-B4E7-C7925BB158B6}" type="presParOf" srcId="{F9DABFCB-1797-4E87-A33C-34341DF42195}" destId="{D0593AC3-E0B4-4BA3-80DE-1C77B1A66911}" srcOrd="0" destOrd="0" presId="urn:microsoft.com/office/officeart/2005/8/layout/hProcess10"/>
    <dgm:cxn modelId="{F96D21CE-30C7-4189-BC01-28A77B3D56DA}" type="presParOf" srcId="{542922DF-7A88-4B47-90CC-877A175B660F}" destId="{3DC3E9A6-96B8-42CB-8981-72DCAC00D01A}" srcOrd="4" destOrd="0" presId="urn:microsoft.com/office/officeart/2005/8/layout/hProcess10"/>
    <dgm:cxn modelId="{9FA8BDDD-632E-4800-AE15-DF0A3B6E7671}" type="presParOf" srcId="{3DC3E9A6-96B8-42CB-8981-72DCAC00D01A}" destId="{BC903708-AABC-4DC6-947F-C2371A7E4C51}" srcOrd="0" destOrd="0" presId="urn:microsoft.com/office/officeart/2005/8/layout/hProcess10"/>
    <dgm:cxn modelId="{B2CD5E0A-360F-4C43-8525-5E47F5C0EFB2}" type="presParOf" srcId="{3DC3E9A6-96B8-42CB-8981-72DCAC00D01A}" destId="{3A099894-CD74-4923-8F89-6C421BAF6383}" srcOrd="1" destOrd="0" presId="urn:microsoft.com/office/officeart/2005/8/layout/hProcess10"/>
    <dgm:cxn modelId="{A6054EDF-F3B7-4D9E-8CCB-2C996BE187CF}" type="presParOf" srcId="{542922DF-7A88-4B47-90CC-877A175B660F}" destId="{CE923F3E-D388-48F7-BFE2-407E21D2EFD4}" srcOrd="5" destOrd="0" presId="urn:microsoft.com/office/officeart/2005/8/layout/hProcess10"/>
    <dgm:cxn modelId="{A7FF6318-9A29-44BC-BD9E-0D11F1DB38AF}" type="presParOf" srcId="{CE923F3E-D388-48F7-BFE2-407E21D2EFD4}" destId="{647EBDD2-2B74-485A-81FC-C3FAC6FE7D06}" srcOrd="0" destOrd="0" presId="urn:microsoft.com/office/officeart/2005/8/layout/hProcess10"/>
    <dgm:cxn modelId="{BF3A05AB-F7ED-45F2-8120-6EAAE7405075}" type="presParOf" srcId="{542922DF-7A88-4B47-90CC-877A175B660F}" destId="{0492ED03-91B6-405D-ADCC-2D86531F933B}" srcOrd="6" destOrd="0" presId="urn:microsoft.com/office/officeart/2005/8/layout/hProcess10"/>
    <dgm:cxn modelId="{DF23AB9D-231E-4E6B-959F-A3A771B704CB}" type="presParOf" srcId="{0492ED03-91B6-405D-ADCC-2D86531F933B}" destId="{6BA9C065-B80B-404D-B2A6-FE1C662900EF}" srcOrd="0" destOrd="0" presId="urn:microsoft.com/office/officeart/2005/8/layout/hProcess10"/>
    <dgm:cxn modelId="{54A398D4-F6ED-4401-9A62-3D8B67940638}" type="presParOf" srcId="{0492ED03-91B6-405D-ADCC-2D86531F933B}" destId="{2037CACE-6A3F-4E7C-B4A9-C6571B767702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4BCD36-CFC5-4D20-AD25-6930D254479E}" type="doc">
      <dgm:prSet loTypeId="urn:microsoft.com/office/officeart/2005/8/layout/orgChart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2CA7B2D-BEDF-4DAC-81E6-10DD7D82D10C}" type="asst">
      <dgm:prSet phldrT="[Text]"/>
      <dgm:spPr/>
      <dgm:t>
        <a:bodyPr/>
        <a:lstStyle/>
        <a:p>
          <a:r>
            <a:rPr lang="en-US" dirty="0" smtClean="0"/>
            <a:t>Normal EEG</a:t>
          </a:r>
          <a:endParaRPr lang="en-US" dirty="0"/>
        </a:p>
      </dgm:t>
    </dgm:pt>
    <dgm:pt modelId="{1D78A5D1-F713-4114-92BC-4915C0DA73FC}" type="parTrans" cxnId="{CEFA86C4-0D84-4AAE-A2B7-19F07E4EE29E}">
      <dgm:prSet/>
      <dgm:spPr/>
      <dgm:t>
        <a:bodyPr/>
        <a:lstStyle/>
        <a:p>
          <a:endParaRPr lang="en-US"/>
        </a:p>
      </dgm:t>
    </dgm:pt>
    <dgm:pt modelId="{8E170FF1-4C7A-48BE-B8B7-EBBF910A67E8}" type="sibTrans" cxnId="{CEFA86C4-0D84-4AAE-A2B7-19F07E4EE29E}">
      <dgm:prSet/>
      <dgm:spPr/>
      <dgm:t>
        <a:bodyPr/>
        <a:lstStyle/>
        <a:p>
          <a:endParaRPr lang="en-US"/>
        </a:p>
      </dgm:t>
    </dgm:pt>
    <dgm:pt modelId="{DE598EE0-D321-4E0B-80E4-8FDFBCA49727}" type="asst">
      <dgm:prSet phldrT="[Text]"/>
      <dgm:spPr/>
      <dgm:t>
        <a:bodyPr/>
        <a:lstStyle/>
        <a:p>
          <a:r>
            <a:rPr lang="en-US" dirty="0" smtClean="0"/>
            <a:t>Abnormal EEG</a:t>
          </a:r>
          <a:endParaRPr lang="en-US" dirty="0"/>
        </a:p>
      </dgm:t>
    </dgm:pt>
    <dgm:pt modelId="{2D42390D-FC84-4C8C-9F4D-4B0DD11E0A95}" type="parTrans" cxnId="{01C06A54-9FBF-4FA7-B356-41E198B56E94}">
      <dgm:prSet/>
      <dgm:spPr/>
      <dgm:t>
        <a:bodyPr/>
        <a:lstStyle/>
        <a:p>
          <a:endParaRPr lang="en-US"/>
        </a:p>
      </dgm:t>
    </dgm:pt>
    <dgm:pt modelId="{2E66959A-AE2B-4B83-8CA9-EAC87A1D2892}" type="sibTrans" cxnId="{01C06A54-9FBF-4FA7-B356-41E198B56E94}">
      <dgm:prSet/>
      <dgm:spPr/>
      <dgm:t>
        <a:bodyPr/>
        <a:lstStyle/>
        <a:p>
          <a:endParaRPr lang="en-US"/>
        </a:p>
      </dgm:t>
    </dgm:pt>
    <dgm:pt modelId="{91686C47-4201-4934-A747-4942751F3E0A}" type="asst">
      <dgm:prSet phldrT="[Text]"/>
      <dgm:spPr/>
      <dgm:t>
        <a:bodyPr/>
        <a:lstStyle/>
        <a:p>
          <a:r>
            <a:rPr lang="en-US" dirty="0" smtClean="0"/>
            <a:t>Possible benign variables </a:t>
          </a:r>
          <a:endParaRPr lang="en-US" dirty="0"/>
        </a:p>
      </dgm:t>
    </dgm:pt>
    <dgm:pt modelId="{19FD410E-37EC-4423-84E6-7974C9F122A7}" type="parTrans" cxnId="{ABFCBC1D-BED4-4B05-93D1-9541CC656A5F}">
      <dgm:prSet/>
      <dgm:spPr/>
      <dgm:t>
        <a:bodyPr/>
        <a:lstStyle/>
        <a:p>
          <a:endParaRPr lang="en-US"/>
        </a:p>
      </dgm:t>
    </dgm:pt>
    <dgm:pt modelId="{396B8BCD-DDB0-4E84-A23F-047C9699F7A6}" type="sibTrans" cxnId="{ABFCBC1D-BED4-4B05-93D1-9541CC656A5F}">
      <dgm:prSet/>
      <dgm:spPr/>
      <dgm:t>
        <a:bodyPr/>
        <a:lstStyle/>
        <a:p>
          <a:endParaRPr lang="en-US"/>
        </a:p>
      </dgm:t>
    </dgm:pt>
    <dgm:pt modelId="{260236DB-EAF3-412B-9255-2E7136BD1E64}" type="asst">
      <dgm:prSet phldrT="[Text]"/>
      <dgm:spPr/>
      <dgm:t>
        <a:bodyPr/>
        <a:lstStyle/>
        <a:p>
          <a:r>
            <a:rPr lang="en-US" dirty="0" smtClean="0"/>
            <a:t>Presence of normal EEG characteristics </a:t>
          </a:r>
          <a:endParaRPr lang="en-US" dirty="0"/>
        </a:p>
      </dgm:t>
    </dgm:pt>
    <dgm:pt modelId="{ECA44395-EC09-423D-A4F2-98F123D16E8F}" type="parTrans" cxnId="{1907B633-F442-44FE-AF2D-DD62A8260521}">
      <dgm:prSet/>
      <dgm:spPr/>
      <dgm:t>
        <a:bodyPr/>
        <a:lstStyle/>
        <a:p>
          <a:endParaRPr lang="en-US"/>
        </a:p>
      </dgm:t>
    </dgm:pt>
    <dgm:pt modelId="{321F7D2A-6D70-4F99-87E1-EB93CA9AFA53}" type="sibTrans" cxnId="{1907B633-F442-44FE-AF2D-DD62A8260521}">
      <dgm:prSet/>
      <dgm:spPr/>
      <dgm:t>
        <a:bodyPr/>
        <a:lstStyle/>
        <a:p>
          <a:endParaRPr lang="en-US"/>
        </a:p>
      </dgm:t>
    </dgm:pt>
    <dgm:pt modelId="{805113E5-2F48-4362-8E5C-639CA97B4FA5}" type="asst">
      <dgm:prSet phldrT="[Text]"/>
      <dgm:spPr/>
      <dgm:t>
        <a:bodyPr/>
        <a:lstStyle/>
        <a:p>
          <a:r>
            <a:rPr lang="en-US" dirty="0" smtClean="0"/>
            <a:t>Presence of abnormalities </a:t>
          </a:r>
          <a:endParaRPr lang="en-US" dirty="0"/>
        </a:p>
      </dgm:t>
    </dgm:pt>
    <dgm:pt modelId="{6B0C66C2-0AD7-4D76-B439-8E5BB9477BC5}" type="parTrans" cxnId="{DFAD0E81-9E15-41CE-98F2-BDD2FD9CD5AF}">
      <dgm:prSet/>
      <dgm:spPr/>
      <dgm:t>
        <a:bodyPr/>
        <a:lstStyle/>
        <a:p>
          <a:endParaRPr lang="en-US"/>
        </a:p>
      </dgm:t>
    </dgm:pt>
    <dgm:pt modelId="{68557C3B-73F9-4BBF-BD42-A3870BE4647C}" type="sibTrans" cxnId="{DFAD0E81-9E15-41CE-98F2-BDD2FD9CD5AF}">
      <dgm:prSet/>
      <dgm:spPr/>
      <dgm:t>
        <a:bodyPr/>
        <a:lstStyle/>
        <a:p>
          <a:endParaRPr lang="en-US"/>
        </a:p>
      </dgm:t>
    </dgm:pt>
    <dgm:pt modelId="{8D0E0003-0937-4D80-B104-C7E3C4493320}" type="asst">
      <dgm:prSet phldrT="[Text]"/>
      <dgm:spPr/>
      <dgm:t>
        <a:bodyPr/>
        <a:lstStyle/>
        <a:p>
          <a:r>
            <a:rPr lang="en-US" dirty="0" smtClean="0"/>
            <a:t>Lack of normal EEG characteristics </a:t>
          </a:r>
          <a:endParaRPr lang="en-US" dirty="0"/>
        </a:p>
      </dgm:t>
    </dgm:pt>
    <dgm:pt modelId="{8E65B56A-BB53-4DD8-B982-C181A5B4117B}" type="parTrans" cxnId="{F70BA2C3-13D2-4765-B4BA-757B5E57E657}">
      <dgm:prSet/>
      <dgm:spPr/>
      <dgm:t>
        <a:bodyPr/>
        <a:lstStyle/>
        <a:p>
          <a:endParaRPr lang="en-US"/>
        </a:p>
      </dgm:t>
    </dgm:pt>
    <dgm:pt modelId="{F6BAB579-D115-4C4B-9C00-EC203810AD08}" type="sibTrans" cxnId="{F70BA2C3-13D2-4765-B4BA-757B5E57E657}">
      <dgm:prSet/>
      <dgm:spPr/>
      <dgm:t>
        <a:bodyPr/>
        <a:lstStyle/>
        <a:p>
          <a:endParaRPr lang="en-US"/>
        </a:p>
      </dgm:t>
    </dgm:pt>
    <dgm:pt modelId="{3913D6A9-1192-475C-AAA2-56E27A822B1E}" type="pres">
      <dgm:prSet presAssocID="{2A4BCD36-CFC5-4D20-AD25-6930D25447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2D8B782-4A7A-4775-B45D-30F12797EABA}" type="pres">
      <dgm:prSet presAssocID="{D2CA7B2D-BEDF-4DAC-81E6-10DD7D82D10C}" presName="hierRoot1" presStyleCnt="0">
        <dgm:presLayoutVars>
          <dgm:hierBranch val="init"/>
        </dgm:presLayoutVars>
      </dgm:prSet>
      <dgm:spPr/>
    </dgm:pt>
    <dgm:pt modelId="{6217C07F-566A-4695-9976-3E21940279AD}" type="pres">
      <dgm:prSet presAssocID="{D2CA7B2D-BEDF-4DAC-81E6-10DD7D82D10C}" presName="rootComposite1" presStyleCnt="0"/>
      <dgm:spPr/>
    </dgm:pt>
    <dgm:pt modelId="{1AB57A4A-0418-4572-B076-3A05D9AB0CF2}" type="pres">
      <dgm:prSet presAssocID="{D2CA7B2D-BEDF-4DAC-81E6-10DD7D82D10C}" presName="rootText1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AFD01B-4976-433C-AB03-E44B0933B682}" type="pres">
      <dgm:prSet presAssocID="{D2CA7B2D-BEDF-4DAC-81E6-10DD7D82D10C}" presName="rootConnector1" presStyleLbl="asst0" presStyleIdx="0" presStyleCnt="4"/>
      <dgm:spPr/>
      <dgm:t>
        <a:bodyPr/>
        <a:lstStyle/>
        <a:p>
          <a:endParaRPr lang="en-US"/>
        </a:p>
      </dgm:t>
    </dgm:pt>
    <dgm:pt modelId="{F3AFCE1E-0519-4862-977E-9FCF473F2B68}" type="pres">
      <dgm:prSet presAssocID="{D2CA7B2D-BEDF-4DAC-81E6-10DD7D82D10C}" presName="hierChild2" presStyleCnt="0"/>
      <dgm:spPr/>
    </dgm:pt>
    <dgm:pt modelId="{37647714-5A05-4BEA-86B6-B66073F603A9}" type="pres">
      <dgm:prSet presAssocID="{D2CA7B2D-BEDF-4DAC-81E6-10DD7D82D10C}" presName="hierChild3" presStyleCnt="0"/>
      <dgm:spPr/>
    </dgm:pt>
    <dgm:pt modelId="{37BFB239-DD3B-4316-8AAC-98DD5EF0BB1A}" type="pres">
      <dgm:prSet presAssocID="{19FD410E-37EC-4423-84E6-7974C9F122A7}" presName="Name111" presStyleLbl="parChTrans1D2" presStyleIdx="0" presStyleCnt="4"/>
      <dgm:spPr/>
      <dgm:t>
        <a:bodyPr/>
        <a:lstStyle/>
        <a:p>
          <a:endParaRPr lang="en-US"/>
        </a:p>
      </dgm:t>
    </dgm:pt>
    <dgm:pt modelId="{32E09007-49A1-482D-8249-F41662FEC41E}" type="pres">
      <dgm:prSet presAssocID="{91686C47-4201-4934-A747-4942751F3E0A}" presName="hierRoot3" presStyleCnt="0">
        <dgm:presLayoutVars>
          <dgm:hierBranch val="init"/>
        </dgm:presLayoutVars>
      </dgm:prSet>
      <dgm:spPr/>
    </dgm:pt>
    <dgm:pt modelId="{78335876-DF32-4331-97D4-0504CE7334B9}" type="pres">
      <dgm:prSet presAssocID="{91686C47-4201-4934-A747-4942751F3E0A}" presName="rootComposite3" presStyleCnt="0"/>
      <dgm:spPr/>
    </dgm:pt>
    <dgm:pt modelId="{3B2DDFC1-7190-4DA2-AB46-58F675DD6B6D}" type="pres">
      <dgm:prSet presAssocID="{91686C47-4201-4934-A747-4942751F3E0A}" presName="rootText3" presStyleLbl="asst0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C6E703-A7ED-449C-ACA4-B849B0EE85D3}" type="pres">
      <dgm:prSet presAssocID="{91686C47-4201-4934-A747-4942751F3E0A}" presName="rootConnector3" presStyleLbl="asst0" presStyleIdx="0" presStyleCnt="4"/>
      <dgm:spPr/>
      <dgm:t>
        <a:bodyPr/>
        <a:lstStyle/>
        <a:p>
          <a:endParaRPr lang="en-US"/>
        </a:p>
      </dgm:t>
    </dgm:pt>
    <dgm:pt modelId="{4A5EEC3A-4126-4C73-BD57-9391A157ED1C}" type="pres">
      <dgm:prSet presAssocID="{91686C47-4201-4934-A747-4942751F3E0A}" presName="hierChild6" presStyleCnt="0"/>
      <dgm:spPr/>
    </dgm:pt>
    <dgm:pt modelId="{DCEFF436-3E46-496D-B877-E0F2C6F87EC8}" type="pres">
      <dgm:prSet presAssocID="{91686C47-4201-4934-A747-4942751F3E0A}" presName="hierChild7" presStyleCnt="0"/>
      <dgm:spPr/>
    </dgm:pt>
    <dgm:pt modelId="{CB567DDD-539F-4A19-B36D-84F83ADE8DFD}" type="pres">
      <dgm:prSet presAssocID="{ECA44395-EC09-423D-A4F2-98F123D16E8F}" presName="Name111" presStyleLbl="parChTrans1D2" presStyleIdx="1" presStyleCnt="4"/>
      <dgm:spPr/>
      <dgm:t>
        <a:bodyPr/>
        <a:lstStyle/>
        <a:p>
          <a:endParaRPr lang="en-US"/>
        </a:p>
      </dgm:t>
    </dgm:pt>
    <dgm:pt modelId="{62B9D179-31EA-40EE-B12A-3674FAB74DDC}" type="pres">
      <dgm:prSet presAssocID="{260236DB-EAF3-412B-9255-2E7136BD1E64}" presName="hierRoot3" presStyleCnt="0">
        <dgm:presLayoutVars>
          <dgm:hierBranch val="init"/>
        </dgm:presLayoutVars>
      </dgm:prSet>
      <dgm:spPr/>
    </dgm:pt>
    <dgm:pt modelId="{98CDC934-3725-4767-BFCF-FCDAFEB38629}" type="pres">
      <dgm:prSet presAssocID="{260236DB-EAF3-412B-9255-2E7136BD1E64}" presName="rootComposite3" presStyleCnt="0"/>
      <dgm:spPr/>
    </dgm:pt>
    <dgm:pt modelId="{8D750C32-3E73-4221-90C5-A1ED949A8B18}" type="pres">
      <dgm:prSet presAssocID="{260236DB-EAF3-412B-9255-2E7136BD1E64}" presName="rootText3" presStyleLbl="asst0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49EB37-C821-47EF-A14A-1A50A3E4349D}" type="pres">
      <dgm:prSet presAssocID="{260236DB-EAF3-412B-9255-2E7136BD1E64}" presName="rootConnector3" presStyleLbl="asst0" presStyleIdx="1" presStyleCnt="4"/>
      <dgm:spPr/>
      <dgm:t>
        <a:bodyPr/>
        <a:lstStyle/>
        <a:p>
          <a:endParaRPr lang="en-US"/>
        </a:p>
      </dgm:t>
    </dgm:pt>
    <dgm:pt modelId="{D07B95A8-1179-4653-B599-83CD83B838FD}" type="pres">
      <dgm:prSet presAssocID="{260236DB-EAF3-412B-9255-2E7136BD1E64}" presName="hierChild6" presStyleCnt="0"/>
      <dgm:spPr/>
    </dgm:pt>
    <dgm:pt modelId="{9B7BC518-43C3-4EE1-B96F-AF3E1365A063}" type="pres">
      <dgm:prSet presAssocID="{260236DB-EAF3-412B-9255-2E7136BD1E64}" presName="hierChild7" presStyleCnt="0"/>
      <dgm:spPr/>
    </dgm:pt>
    <dgm:pt modelId="{336620C2-1592-4D05-85C7-70F236E720EC}" type="pres">
      <dgm:prSet presAssocID="{DE598EE0-D321-4E0B-80E4-8FDFBCA49727}" presName="hierRoot1" presStyleCnt="0">
        <dgm:presLayoutVars>
          <dgm:hierBranch val="init"/>
        </dgm:presLayoutVars>
      </dgm:prSet>
      <dgm:spPr/>
    </dgm:pt>
    <dgm:pt modelId="{34708386-484D-4FFA-BDBC-0A2764E2212E}" type="pres">
      <dgm:prSet presAssocID="{DE598EE0-D321-4E0B-80E4-8FDFBCA49727}" presName="rootComposite1" presStyleCnt="0"/>
      <dgm:spPr/>
    </dgm:pt>
    <dgm:pt modelId="{717A1DF0-5276-41C5-B5F6-375D5503325C}" type="pres">
      <dgm:prSet presAssocID="{DE598EE0-D321-4E0B-80E4-8FDFBCA49727}" presName="rootText1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30F720-AC30-4FBA-8DAD-672C88CF6270}" type="pres">
      <dgm:prSet presAssocID="{DE598EE0-D321-4E0B-80E4-8FDFBCA49727}" presName="rootConnector1" presStyleLbl="asst0" presStyleIdx="1" presStyleCnt="4"/>
      <dgm:spPr/>
      <dgm:t>
        <a:bodyPr/>
        <a:lstStyle/>
        <a:p>
          <a:endParaRPr lang="en-US"/>
        </a:p>
      </dgm:t>
    </dgm:pt>
    <dgm:pt modelId="{7294E302-AC52-4B6E-8341-F0AB4B298513}" type="pres">
      <dgm:prSet presAssocID="{DE598EE0-D321-4E0B-80E4-8FDFBCA49727}" presName="hierChild2" presStyleCnt="0"/>
      <dgm:spPr/>
    </dgm:pt>
    <dgm:pt modelId="{6C7A52A3-A765-4E51-AF20-DE692AEAF4AC}" type="pres">
      <dgm:prSet presAssocID="{DE598EE0-D321-4E0B-80E4-8FDFBCA49727}" presName="hierChild3" presStyleCnt="0"/>
      <dgm:spPr/>
    </dgm:pt>
    <dgm:pt modelId="{7602F428-82C4-4308-AE83-EF4EDCDB4216}" type="pres">
      <dgm:prSet presAssocID="{6B0C66C2-0AD7-4D76-B439-8E5BB9477BC5}" presName="Name111" presStyleLbl="parChTrans1D2" presStyleIdx="2" presStyleCnt="4"/>
      <dgm:spPr/>
      <dgm:t>
        <a:bodyPr/>
        <a:lstStyle/>
        <a:p>
          <a:endParaRPr lang="en-US"/>
        </a:p>
      </dgm:t>
    </dgm:pt>
    <dgm:pt modelId="{6CB9162B-5C0B-418F-A1A5-E1CE9B1CB68E}" type="pres">
      <dgm:prSet presAssocID="{805113E5-2F48-4362-8E5C-639CA97B4FA5}" presName="hierRoot3" presStyleCnt="0">
        <dgm:presLayoutVars>
          <dgm:hierBranch val="init"/>
        </dgm:presLayoutVars>
      </dgm:prSet>
      <dgm:spPr/>
    </dgm:pt>
    <dgm:pt modelId="{CAAA40D3-D2F9-43A6-8072-1246C43281FB}" type="pres">
      <dgm:prSet presAssocID="{805113E5-2F48-4362-8E5C-639CA97B4FA5}" presName="rootComposite3" presStyleCnt="0"/>
      <dgm:spPr/>
    </dgm:pt>
    <dgm:pt modelId="{A845252C-4050-4DD0-95CC-31BCC2909AF0}" type="pres">
      <dgm:prSet presAssocID="{805113E5-2F48-4362-8E5C-639CA97B4FA5}" presName="rootText3" presStyleLbl="asst0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30E9A1-C0AD-413D-9B6A-B55AF3854391}" type="pres">
      <dgm:prSet presAssocID="{805113E5-2F48-4362-8E5C-639CA97B4FA5}" presName="rootConnector3" presStyleLbl="asst0" presStyleIdx="2" presStyleCnt="4"/>
      <dgm:spPr/>
      <dgm:t>
        <a:bodyPr/>
        <a:lstStyle/>
        <a:p>
          <a:endParaRPr lang="en-US"/>
        </a:p>
      </dgm:t>
    </dgm:pt>
    <dgm:pt modelId="{DED70B0B-63AD-461F-BCA6-FBF10484C2B7}" type="pres">
      <dgm:prSet presAssocID="{805113E5-2F48-4362-8E5C-639CA97B4FA5}" presName="hierChild6" presStyleCnt="0"/>
      <dgm:spPr/>
    </dgm:pt>
    <dgm:pt modelId="{2D6B848D-C898-47C8-8EC6-8D907C14DD40}" type="pres">
      <dgm:prSet presAssocID="{805113E5-2F48-4362-8E5C-639CA97B4FA5}" presName="hierChild7" presStyleCnt="0"/>
      <dgm:spPr/>
    </dgm:pt>
    <dgm:pt modelId="{57C6F8A5-38FC-4CEF-B6B5-5F1500CDFF1B}" type="pres">
      <dgm:prSet presAssocID="{8E65B56A-BB53-4DD8-B982-C181A5B4117B}" presName="Name111" presStyleLbl="parChTrans1D2" presStyleIdx="3" presStyleCnt="4"/>
      <dgm:spPr/>
      <dgm:t>
        <a:bodyPr/>
        <a:lstStyle/>
        <a:p>
          <a:endParaRPr lang="en-US"/>
        </a:p>
      </dgm:t>
    </dgm:pt>
    <dgm:pt modelId="{7DC30BF0-C118-4764-A842-E7836DA73E7C}" type="pres">
      <dgm:prSet presAssocID="{8D0E0003-0937-4D80-B104-C7E3C4493320}" presName="hierRoot3" presStyleCnt="0">
        <dgm:presLayoutVars>
          <dgm:hierBranch val="init"/>
        </dgm:presLayoutVars>
      </dgm:prSet>
      <dgm:spPr/>
    </dgm:pt>
    <dgm:pt modelId="{8C75FA25-B1D4-4D05-A10D-796CD902B305}" type="pres">
      <dgm:prSet presAssocID="{8D0E0003-0937-4D80-B104-C7E3C4493320}" presName="rootComposite3" presStyleCnt="0"/>
      <dgm:spPr/>
    </dgm:pt>
    <dgm:pt modelId="{60BDABA1-F975-4B61-A573-C2F06C97912B}" type="pres">
      <dgm:prSet presAssocID="{8D0E0003-0937-4D80-B104-C7E3C4493320}" presName="rootText3" presStyleLbl="asst0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D20239-C3F3-4541-AD78-9DA9FE9FC9FA}" type="pres">
      <dgm:prSet presAssocID="{8D0E0003-0937-4D80-B104-C7E3C4493320}" presName="rootConnector3" presStyleLbl="asst0" presStyleIdx="3" presStyleCnt="4"/>
      <dgm:spPr/>
      <dgm:t>
        <a:bodyPr/>
        <a:lstStyle/>
        <a:p>
          <a:endParaRPr lang="en-US"/>
        </a:p>
      </dgm:t>
    </dgm:pt>
    <dgm:pt modelId="{7A2F58EA-F447-4549-B5D6-5EA7C0EF7156}" type="pres">
      <dgm:prSet presAssocID="{8D0E0003-0937-4D80-B104-C7E3C4493320}" presName="hierChild6" presStyleCnt="0"/>
      <dgm:spPr/>
    </dgm:pt>
    <dgm:pt modelId="{BF4C2D1B-17C3-4338-A189-27F35A0F7A24}" type="pres">
      <dgm:prSet presAssocID="{8D0E0003-0937-4D80-B104-C7E3C4493320}" presName="hierChild7" presStyleCnt="0"/>
      <dgm:spPr/>
    </dgm:pt>
  </dgm:ptLst>
  <dgm:cxnLst>
    <dgm:cxn modelId="{4CA095A1-1B11-4D1C-924B-FFDF35ADE663}" type="presOf" srcId="{91686C47-4201-4934-A747-4942751F3E0A}" destId="{83C6E703-A7ED-449C-ACA4-B849B0EE85D3}" srcOrd="1" destOrd="0" presId="urn:microsoft.com/office/officeart/2005/8/layout/orgChart1"/>
    <dgm:cxn modelId="{EDB13049-3104-48DC-9E81-B7BE1F882C89}" type="presOf" srcId="{260236DB-EAF3-412B-9255-2E7136BD1E64}" destId="{2E49EB37-C821-47EF-A14A-1A50A3E4349D}" srcOrd="1" destOrd="0" presId="urn:microsoft.com/office/officeart/2005/8/layout/orgChart1"/>
    <dgm:cxn modelId="{6A0AAA59-02C5-49D7-9871-956C50E8FBF5}" type="presOf" srcId="{805113E5-2F48-4362-8E5C-639CA97B4FA5}" destId="{A845252C-4050-4DD0-95CC-31BCC2909AF0}" srcOrd="0" destOrd="0" presId="urn:microsoft.com/office/officeart/2005/8/layout/orgChart1"/>
    <dgm:cxn modelId="{88E3ABB0-2940-4BA9-9BBF-CE323748E4C8}" type="presOf" srcId="{D2CA7B2D-BEDF-4DAC-81E6-10DD7D82D10C}" destId="{1AB57A4A-0418-4572-B076-3A05D9AB0CF2}" srcOrd="0" destOrd="0" presId="urn:microsoft.com/office/officeart/2005/8/layout/orgChart1"/>
    <dgm:cxn modelId="{B4A79380-20A5-4C1D-91B6-CE54E6ED558D}" type="presOf" srcId="{260236DB-EAF3-412B-9255-2E7136BD1E64}" destId="{8D750C32-3E73-4221-90C5-A1ED949A8B18}" srcOrd="0" destOrd="0" presId="urn:microsoft.com/office/officeart/2005/8/layout/orgChart1"/>
    <dgm:cxn modelId="{E764EE73-A3C8-498C-A6A2-4F2CEBDADB78}" type="presOf" srcId="{2A4BCD36-CFC5-4D20-AD25-6930D254479E}" destId="{3913D6A9-1192-475C-AAA2-56E27A822B1E}" srcOrd="0" destOrd="0" presId="urn:microsoft.com/office/officeart/2005/8/layout/orgChart1"/>
    <dgm:cxn modelId="{BAA00EFB-7BB2-4C03-A505-DF956A34B2DD}" type="presOf" srcId="{DE598EE0-D321-4E0B-80E4-8FDFBCA49727}" destId="{717A1DF0-5276-41C5-B5F6-375D5503325C}" srcOrd="0" destOrd="0" presId="urn:microsoft.com/office/officeart/2005/8/layout/orgChart1"/>
    <dgm:cxn modelId="{01C06A54-9FBF-4FA7-B356-41E198B56E94}" srcId="{2A4BCD36-CFC5-4D20-AD25-6930D254479E}" destId="{DE598EE0-D321-4E0B-80E4-8FDFBCA49727}" srcOrd="1" destOrd="0" parTransId="{2D42390D-FC84-4C8C-9F4D-4B0DD11E0A95}" sibTransId="{2E66959A-AE2B-4B83-8CA9-EAC87A1D2892}"/>
    <dgm:cxn modelId="{D083F138-8C37-465B-BD91-64DC0E7AAAC8}" type="presOf" srcId="{91686C47-4201-4934-A747-4942751F3E0A}" destId="{3B2DDFC1-7190-4DA2-AB46-58F675DD6B6D}" srcOrd="0" destOrd="0" presId="urn:microsoft.com/office/officeart/2005/8/layout/orgChart1"/>
    <dgm:cxn modelId="{F70BA2C3-13D2-4765-B4BA-757B5E57E657}" srcId="{DE598EE0-D321-4E0B-80E4-8FDFBCA49727}" destId="{8D0E0003-0937-4D80-B104-C7E3C4493320}" srcOrd="1" destOrd="0" parTransId="{8E65B56A-BB53-4DD8-B982-C181A5B4117B}" sibTransId="{F6BAB579-D115-4C4B-9C00-EC203810AD08}"/>
    <dgm:cxn modelId="{3E55CDE2-4265-4665-BE01-D341257C118E}" type="presOf" srcId="{DE598EE0-D321-4E0B-80E4-8FDFBCA49727}" destId="{8B30F720-AC30-4FBA-8DAD-672C88CF6270}" srcOrd="1" destOrd="0" presId="urn:microsoft.com/office/officeart/2005/8/layout/orgChart1"/>
    <dgm:cxn modelId="{BCCEB1A3-760D-4B13-86F9-8E89552D15F1}" type="presOf" srcId="{805113E5-2F48-4362-8E5C-639CA97B4FA5}" destId="{C030E9A1-C0AD-413D-9B6A-B55AF3854391}" srcOrd="1" destOrd="0" presId="urn:microsoft.com/office/officeart/2005/8/layout/orgChart1"/>
    <dgm:cxn modelId="{DFAD0E81-9E15-41CE-98F2-BDD2FD9CD5AF}" srcId="{DE598EE0-D321-4E0B-80E4-8FDFBCA49727}" destId="{805113E5-2F48-4362-8E5C-639CA97B4FA5}" srcOrd="0" destOrd="0" parTransId="{6B0C66C2-0AD7-4D76-B439-8E5BB9477BC5}" sibTransId="{68557C3B-73F9-4BBF-BD42-A3870BE4647C}"/>
    <dgm:cxn modelId="{D5BB6817-0368-46DC-B015-FAB277A5C0B2}" type="presOf" srcId="{D2CA7B2D-BEDF-4DAC-81E6-10DD7D82D10C}" destId="{D4AFD01B-4976-433C-AB03-E44B0933B682}" srcOrd="1" destOrd="0" presId="urn:microsoft.com/office/officeart/2005/8/layout/orgChart1"/>
    <dgm:cxn modelId="{C8D8E030-7EC3-4F45-9087-6FEEA05B3678}" type="presOf" srcId="{ECA44395-EC09-423D-A4F2-98F123D16E8F}" destId="{CB567DDD-539F-4A19-B36D-84F83ADE8DFD}" srcOrd="0" destOrd="0" presId="urn:microsoft.com/office/officeart/2005/8/layout/orgChart1"/>
    <dgm:cxn modelId="{1907B633-F442-44FE-AF2D-DD62A8260521}" srcId="{D2CA7B2D-BEDF-4DAC-81E6-10DD7D82D10C}" destId="{260236DB-EAF3-412B-9255-2E7136BD1E64}" srcOrd="1" destOrd="0" parTransId="{ECA44395-EC09-423D-A4F2-98F123D16E8F}" sibTransId="{321F7D2A-6D70-4F99-87E1-EB93CA9AFA53}"/>
    <dgm:cxn modelId="{CEFA86C4-0D84-4AAE-A2B7-19F07E4EE29E}" srcId="{2A4BCD36-CFC5-4D20-AD25-6930D254479E}" destId="{D2CA7B2D-BEDF-4DAC-81E6-10DD7D82D10C}" srcOrd="0" destOrd="0" parTransId="{1D78A5D1-F713-4114-92BC-4915C0DA73FC}" sibTransId="{8E170FF1-4C7A-48BE-B8B7-EBBF910A67E8}"/>
    <dgm:cxn modelId="{CEE6C4F1-4249-4D9D-B5F0-21DA4D709D99}" type="presOf" srcId="{19FD410E-37EC-4423-84E6-7974C9F122A7}" destId="{37BFB239-DD3B-4316-8AAC-98DD5EF0BB1A}" srcOrd="0" destOrd="0" presId="urn:microsoft.com/office/officeart/2005/8/layout/orgChart1"/>
    <dgm:cxn modelId="{1F2AE906-EEC1-4CA2-8C3D-067A068EA976}" type="presOf" srcId="{8E65B56A-BB53-4DD8-B982-C181A5B4117B}" destId="{57C6F8A5-38FC-4CEF-B6B5-5F1500CDFF1B}" srcOrd="0" destOrd="0" presId="urn:microsoft.com/office/officeart/2005/8/layout/orgChart1"/>
    <dgm:cxn modelId="{7ABF791F-7421-40F1-B411-54329C1D7758}" type="presOf" srcId="{6B0C66C2-0AD7-4D76-B439-8E5BB9477BC5}" destId="{7602F428-82C4-4308-AE83-EF4EDCDB4216}" srcOrd="0" destOrd="0" presId="urn:microsoft.com/office/officeart/2005/8/layout/orgChart1"/>
    <dgm:cxn modelId="{C3E2A7EF-F9D3-4DC1-9B2B-44CABD2E7059}" type="presOf" srcId="{8D0E0003-0937-4D80-B104-C7E3C4493320}" destId="{66D20239-C3F3-4541-AD78-9DA9FE9FC9FA}" srcOrd="1" destOrd="0" presId="urn:microsoft.com/office/officeart/2005/8/layout/orgChart1"/>
    <dgm:cxn modelId="{635BC96C-F7DA-4306-B646-71AE295659E9}" type="presOf" srcId="{8D0E0003-0937-4D80-B104-C7E3C4493320}" destId="{60BDABA1-F975-4B61-A573-C2F06C97912B}" srcOrd="0" destOrd="0" presId="urn:microsoft.com/office/officeart/2005/8/layout/orgChart1"/>
    <dgm:cxn modelId="{ABFCBC1D-BED4-4B05-93D1-9541CC656A5F}" srcId="{D2CA7B2D-BEDF-4DAC-81E6-10DD7D82D10C}" destId="{91686C47-4201-4934-A747-4942751F3E0A}" srcOrd="0" destOrd="0" parTransId="{19FD410E-37EC-4423-84E6-7974C9F122A7}" sibTransId="{396B8BCD-DDB0-4E84-A23F-047C9699F7A6}"/>
    <dgm:cxn modelId="{8C7C2C5C-050B-4725-8478-2627D37E7A6E}" type="presParOf" srcId="{3913D6A9-1192-475C-AAA2-56E27A822B1E}" destId="{72D8B782-4A7A-4775-B45D-30F12797EABA}" srcOrd="0" destOrd="0" presId="urn:microsoft.com/office/officeart/2005/8/layout/orgChart1"/>
    <dgm:cxn modelId="{AB461925-4C74-4532-B2D9-C499861F4345}" type="presParOf" srcId="{72D8B782-4A7A-4775-B45D-30F12797EABA}" destId="{6217C07F-566A-4695-9976-3E21940279AD}" srcOrd="0" destOrd="0" presId="urn:microsoft.com/office/officeart/2005/8/layout/orgChart1"/>
    <dgm:cxn modelId="{D7D6AC5E-C451-47A3-923C-071F63E374FD}" type="presParOf" srcId="{6217C07F-566A-4695-9976-3E21940279AD}" destId="{1AB57A4A-0418-4572-B076-3A05D9AB0CF2}" srcOrd="0" destOrd="0" presId="urn:microsoft.com/office/officeart/2005/8/layout/orgChart1"/>
    <dgm:cxn modelId="{8C3DAE84-CAE5-4996-B99B-BD987A69D800}" type="presParOf" srcId="{6217C07F-566A-4695-9976-3E21940279AD}" destId="{D4AFD01B-4976-433C-AB03-E44B0933B682}" srcOrd="1" destOrd="0" presId="urn:microsoft.com/office/officeart/2005/8/layout/orgChart1"/>
    <dgm:cxn modelId="{F4DE4062-8300-4237-A0FB-AB171CE58D36}" type="presParOf" srcId="{72D8B782-4A7A-4775-B45D-30F12797EABA}" destId="{F3AFCE1E-0519-4862-977E-9FCF473F2B68}" srcOrd="1" destOrd="0" presId="urn:microsoft.com/office/officeart/2005/8/layout/orgChart1"/>
    <dgm:cxn modelId="{2BD01D54-00E0-40FD-BEC2-F45E039033F6}" type="presParOf" srcId="{72D8B782-4A7A-4775-B45D-30F12797EABA}" destId="{37647714-5A05-4BEA-86B6-B66073F603A9}" srcOrd="2" destOrd="0" presId="urn:microsoft.com/office/officeart/2005/8/layout/orgChart1"/>
    <dgm:cxn modelId="{ADD4B214-E9C9-4DB3-9A6E-CA842499BE4E}" type="presParOf" srcId="{37647714-5A05-4BEA-86B6-B66073F603A9}" destId="{37BFB239-DD3B-4316-8AAC-98DD5EF0BB1A}" srcOrd="0" destOrd="0" presId="urn:microsoft.com/office/officeart/2005/8/layout/orgChart1"/>
    <dgm:cxn modelId="{26C2A302-D0AE-4410-B27D-B09633244EA7}" type="presParOf" srcId="{37647714-5A05-4BEA-86B6-B66073F603A9}" destId="{32E09007-49A1-482D-8249-F41662FEC41E}" srcOrd="1" destOrd="0" presId="urn:microsoft.com/office/officeart/2005/8/layout/orgChart1"/>
    <dgm:cxn modelId="{E5CC3727-E8F2-4834-A355-982E7B4F1F09}" type="presParOf" srcId="{32E09007-49A1-482D-8249-F41662FEC41E}" destId="{78335876-DF32-4331-97D4-0504CE7334B9}" srcOrd="0" destOrd="0" presId="urn:microsoft.com/office/officeart/2005/8/layout/orgChart1"/>
    <dgm:cxn modelId="{C1241B49-3FD0-43F7-B13E-5AB38B8BB49E}" type="presParOf" srcId="{78335876-DF32-4331-97D4-0504CE7334B9}" destId="{3B2DDFC1-7190-4DA2-AB46-58F675DD6B6D}" srcOrd="0" destOrd="0" presId="urn:microsoft.com/office/officeart/2005/8/layout/orgChart1"/>
    <dgm:cxn modelId="{125D4C38-EAD6-476E-A0E6-238150D01BB5}" type="presParOf" srcId="{78335876-DF32-4331-97D4-0504CE7334B9}" destId="{83C6E703-A7ED-449C-ACA4-B849B0EE85D3}" srcOrd="1" destOrd="0" presId="urn:microsoft.com/office/officeart/2005/8/layout/orgChart1"/>
    <dgm:cxn modelId="{100C0208-8562-487E-BAEC-9D12C65F51C3}" type="presParOf" srcId="{32E09007-49A1-482D-8249-F41662FEC41E}" destId="{4A5EEC3A-4126-4C73-BD57-9391A157ED1C}" srcOrd="1" destOrd="0" presId="urn:microsoft.com/office/officeart/2005/8/layout/orgChart1"/>
    <dgm:cxn modelId="{0989D86A-B50F-4E1F-8031-E12F2FC5435D}" type="presParOf" srcId="{32E09007-49A1-482D-8249-F41662FEC41E}" destId="{DCEFF436-3E46-496D-B877-E0F2C6F87EC8}" srcOrd="2" destOrd="0" presId="urn:microsoft.com/office/officeart/2005/8/layout/orgChart1"/>
    <dgm:cxn modelId="{6C368349-E2EA-4D29-8658-79743F36D63E}" type="presParOf" srcId="{37647714-5A05-4BEA-86B6-B66073F603A9}" destId="{CB567DDD-539F-4A19-B36D-84F83ADE8DFD}" srcOrd="2" destOrd="0" presId="urn:microsoft.com/office/officeart/2005/8/layout/orgChart1"/>
    <dgm:cxn modelId="{C764AA5A-A08A-4728-AD8C-D9C38CEF8EF8}" type="presParOf" srcId="{37647714-5A05-4BEA-86B6-B66073F603A9}" destId="{62B9D179-31EA-40EE-B12A-3674FAB74DDC}" srcOrd="3" destOrd="0" presId="urn:microsoft.com/office/officeart/2005/8/layout/orgChart1"/>
    <dgm:cxn modelId="{2A6AA5A2-AF6B-4135-8C79-4A878F397625}" type="presParOf" srcId="{62B9D179-31EA-40EE-B12A-3674FAB74DDC}" destId="{98CDC934-3725-4767-BFCF-FCDAFEB38629}" srcOrd="0" destOrd="0" presId="urn:microsoft.com/office/officeart/2005/8/layout/orgChart1"/>
    <dgm:cxn modelId="{F4FA726C-19C3-4E28-8F7D-B074ED1782E6}" type="presParOf" srcId="{98CDC934-3725-4767-BFCF-FCDAFEB38629}" destId="{8D750C32-3E73-4221-90C5-A1ED949A8B18}" srcOrd="0" destOrd="0" presId="urn:microsoft.com/office/officeart/2005/8/layout/orgChart1"/>
    <dgm:cxn modelId="{735D0BF2-E074-43A7-8157-EED7635464EA}" type="presParOf" srcId="{98CDC934-3725-4767-BFCF-FCDAFEB38629}" destId="{2E49EB37-C821-47EF-A14A-1A50A3E4349D}" srcOrd="1" destOrd="0" presId="urn:microsoft.com/office/officeart/2005/8/layout/orgChart1"/>
    <dgm:cxn modelId="{B40AB471-8909-42D8-956F-79B87882D45C}" type="presParOf" srcId="{62B9D179-31EA-40EE-B12A-3674FAB74DDC}" destId="{D07B95A8-1179-4653-B599-83CD83B838FD}" srcOrd="1" destOrd="0" presId="urn:microsoft.com/office/officeart/2005/8/layout/orgChart1"/>
    <dgm:cxn modelId="{F936FE2A-7A3C-4072-8DA8-0C31FEF86D2B}" type="presParOf" srcId="{62B9D179-31EA-40EE-B12A-3674FAB74DDC}" destId="{9B7BC518-43C3-4EE1-B96F-AF3E1365A063}" srcOrd="2" destOrd="0" presId="urn:microsoft.com/office/officeart/2005/8/layout/orgChart1"/>
    <dgm:cxn modelId="{450FBC43-2AC2-4F9B-8AD5-669F51105220}" type="presParOf" srcId="{3913D6A9-1192-475C-AAA2-56E27A822B1E}" destId="{336620C2-1592-4D05-85C7-70F236E720EC}" srcOrd="1" destOrd="0" presId="urn:microsoft.com/office/officeart/2005/8/layout/orgChart1"/>
    <dgm:cxn modelId="{0C05D999-B568-4259-B891-AD9A4ABFDC4C}" type="presParOf" srcId="{336620C2-1592-4D05-85C7-70F236E720EC}" destId="{34708386-484D-4FFA-BDBC-0A2764E2212E}" srcOrd="0" destOrd="0" presId="urn:microsoft.com/office/officeart/2005/8/layout/orgChart1"/>
    <dgm:cxn modelId="{EB3EA1BD-99FD-4FB8-9AC4-E8AB2145848F}" type="presParOf" srcId="{34708386-484D-4FFA-BDBC-0A2764E2212E}" destId="{717A1DF0-5276-41C5-B5F6-375D5503325C}" srcOrd="0" destOrd="0" presId="urn:microsoft.com/office/officeart/2005/8/layout/orgChart1"/>
    <dgm:cxn modelId="{9B5C0272-399E-494C-8E62-AC0648EB3746}" type="presParOf" srcId="{34708386-484D-4FFA-BDBC-0A2764E2212E}" destId="{8B30F720-AC30-4FBA-8DAD-672C88CF6270}" srcOrd="1" destOrd="0" presId="urn:microsoft.com/office/officeart/2005/8/layout/orgChart1"/>
    <dgm:cxn modelId="{D2A73EE1-5C14-479C-8F09-6F5D267E4A36}" type="presParOf" srcId="{336620C2-1592-4D05-85C7-70F236E720EC}" destId="{7294E302-AC52-4B6E-8341-F0AB4B298513}" srcOrd="1" destOrd="0" presId="urn:microsoft.com/office/officeart/2005/8/layout/orgChart1"/>
    <dgm:cxn modelId="{09EBB54C-BE93-464F-A614-B773F74EE100}" type="presParOf" srcId="{336620C2-1592-4D05-85C7-70F236E720EC}" destId="{6C7A52A3-A765-4E51-AF20-DE692AEAF4AC}" srcOrd="2" destOrd="0" presId="urn:microsoft.com/office/officeart/2005/8/layout/orgChart1"/>
    <dgm:cxn modelId="{6026D24B-484E-47AA-A998-2DCB2B1CABC4}" type="presParOf" srcId="{6C7A52A3-A765-4E51-AF20-DE692AEAF4AC}" destId="{7602F428-82C4-4308-AE83-EF4EDCDB4216}" srcOrd="0" destOrd="0" presId="urn:microsoft.com/office/officeart/2005/8/layout/orgChart1"/>
    <dgm:cxn modelId="{36558D59-6055-4619-B471-6B548E1B558F}" type="presParOf" srcId="{6C7A52A3-A765-4E51-AF20-DE692AEAF4AC}" destId="{6CB9162B-5C0B-418F-A1A5-E1CE9B1CB68E}" srcOrd="1" destOrd="0" presId="urn:microsoft.com/office/officeart/2005/8/layout/orgChart1"/>
    <dgm:cxn modelId="{1AF8D97B-F3C7-4BE7-98AC-F3595E7F8334}" type="presParOf" srcId="{6CB9162B-5C0B-418F-A1A5-E1CE9B1CB68E}" destId="{CAAA40D3-D2F9-43A6-8072-1246C43281FB}" srcOrd="0" destOrd="0" presId="urn:microsoft.com/office/officeart/2005/8/layout/orgChart1"/>
    <dgm:cxn modelId="{C92C7677-3224-4315-9E3D-6CC6312EC6B5}" type="presParOf" srcId="{CAAA40D3-D2F9-43A6-8072-1246C43281FB}" destId="{A845252C-4050-4DD0-95CC-31BCC2909AF0}" srcOrd="0" destOrd="0" presId="urn:microsoft.com/office/officeart/2005/8/layout/orgChart1"/>
    <dgm:cxn modelId="{288CBFA6-ADFD-420B-8F89-8426BBD21FA8}" type="presParOf" srcId="{CAAA40D3-D2F9-43A6-8072-1246C43281FB}" destId="{C030E9A1-C0AD-413D-9B6A-B55AF3854391}" srcOrd="1" destOrd="0" presId="urn:microsoft.com/office/officeart/2005/8/layout/orgChart1"/>
    <dgm:cxn modelId="{B6BF29B5-D58F-4402-9963-18FFE34748CA}" type="presParOf" srcId="{6CB9162B-5C0B-418F-A1A5-E1CE9B1CB68E}" destId="{DED70B0B-63AD-461F-BCA6-FBF10484C2B7}" srcOrd="1" destOrd="0" presId="urn:microsoft.com/office/officeart/2005/8/layout/orgChart1"/>
    <dgm:cxn modelId="{859A2A7B-18B5-4FBF-8CA4-383EF3083C90}" type="presParOf" srcId="{6CB9162B-5C0B-418F-A1A5-E1CE9B1CB68E}" destId="{2D6B848D-C898-47C8-8EC6-8D907C14DD40}" srcOrd="2" destOrd="0" presId="urn:microsoft.com/office/officeart/2005/8/layout/orgChart1"/>
    <dgm:cxn modelId="{7DC90545-3E4C-43C0-9F9A-60DD2E23B074}" type="presParOf" srcId="{6C7A52A3-A765-4E51-AF20-DE692AEAF4AC}" destId="{57C6F8A5-38FC-4CEF-B6B5-5F1500CDFF1B}" srcOrd="2" destOrd="0" presId="urn:microsoft.com/office/officeart/2005/8/layout/orgChart1"/>
    <dgm:cxn modelId="{8A8E8DA9-FF2A-4FC4-B0BA-E3E9C5F743BC}" type="presParOf" srcId="{6C7A52A3-A765-4E51-AF20-DE692AEAF4AC}" destId="{7DC30BF0-C118-4764-A842-E7836DA73E7C}" srcOrd="3" destOrd="0" presId="urn:microsoft.com/office/officeart/2005/8/layout/orgChart1"/>
    <dgm:cxn modelId="{FF1D1A38-39FD-422C-A891-39178FE42F82}" type="presParOf" srcId="{7DC30BF0-C118-4764-A842-E7836DA73E7C}" destId="{8C75FA25-B1D4-4D05-A10D-796CD902B305}" srcOrd="0" destOrd="0" presId="urn:microsoft.com/office/officeart/2005/8/layout/orgChart1"/>
    <dgm:cxn modelId="{5504F330-49C5-4034-AC63-C2B615195A25}" type="presParOf" srcId="{8C75FA25-B1D4-4D05-A10D-796CD902B305}" destId="{60BDABA1-F975-4B61-A573-C2F06C97912B}" srcOrd="0" destOrd="0" presId="urn:microsoft.com/office/officeart/2005/8/layout/orgChart1"/>
    <dgm:cxn modelId="{82FD491C-7252-4040-8A77-9781A5842B97}" type="presParOf" srcId="{8C75FA25-B1D4-4D05-A10D-796CD902B305}" destId="{66D20239-C3F3-4541-AD78-9DA9FE9FC9FA}" srcOrd="1" destOrd="0" presId="urn:microsoft.com/office/officeart/2005/8/layout/orgChart1"/>
    <dgm:cxn modelId="{8C1C89DE-4EA7-451C-8540-4BDF6296049F}" type="presParOf" srcId="{7DC30BF0-C118-4764-A842-E7836DA73E7C}" destId="{7A2F58EA-F447-4549-B5D6-5EA7C0EF7156}" srcOrd="1" destOrd="0" presId="urn:microsoft.com/office/officeart/2005/8/layout/orgChart1"/>
    <dgm:cxn modelId="{39DC2A77-EF75-4F0A-90AF-EA80086059CB}" type="presParOf" srcId="{7DC30BF0-C118-4764-A842-E7836DA73E7C}" destId="{BF4C2D1B-17C3-4338-A189-27F35A0F7A2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3169C6-5503-4F08-A422-BACBC9DF2422}" type="doc">
      <dgm:prSet loTypeId="urn:microsoft.com/office/officeart/2005/8/layout/vList4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3D5D74C7-0163-4077-9B56-AE04FC062A6C}">
      <dgm:prSet phldrT="[Text]"/>
      <dgm:spPr/>
      <dgm:t>
        <a:bodyPr/>
        <a:lstStyle/>
        <a:p>
          <a:pPr marL="125413" indent="0">
            <a:tabLst/>
          </a:pPr>
          <a:r>
            <a:rPr lang="en-US" dirty="0" smtClean="0"/>
            <a:t>First 60 seconds of each EEG recording were used </a:t>
          </a:r>
          <a:endParaRPr lang="en-US" dirty="0"/>
        </a:p>
      </dgm:t>
    </dgm:pt>
    <dgm:pt modelId="{8600D036-5C95-4C75-B7C9-A4C761798991}" type="parTrans" cxnId="{00E6C22D-C7D0-4B3C-AEA8-613D44753523}">
      <dgm:prSet/>
      <dgm:spPr/>
      <dgm:t>
        <a:bodyPr/>
        <a:lstStyle/>
        <a:p>
          <a:endParaRPr lang="en-US"/>
        </a:p>
      </dgm:t>
    </dgm:pt>
    <dgm:pt modelId="{2795241A-F3FF-4EFC-A091-962EC8EBC6CF}" type="sibTrans" cxnId="{00E6C22D-C7D0-4B3C-AEA8-613D44753523}">
      <dgm:prSet/>
      <dgm:spPr/>
      <dgm:t>
        <a:bodyPr/>
        <a:lstStyle/>
        <a:p>
          <a:endParaRPr lang="en-US"/>
        </a:p>
      </dgm:t>
    </dgm:pt>
    <dgm:pt modelId="{C7E981EB-D3A5-4EF2-93BD-00BA35DAFC9E}">
      <dgm:prSet phldrT="[Text]"/>
      <dgm:spPr/>
      <dgm:t>
        <a:bodyPr/>
        <a:lstStyle/>
        <a:p>
          <a:pPr marL="292100" indent="-166688">
            <a:tabLst/>
          </a:pPr>
          <a:r>
            <a:rPr lang="en-US" dirty="0" smtClean="0"/>
            <a:t>Signal Features were extracted</a:t>
          </a:r>
          <a:endParaRPr lang="en-US" dirty="0"/>
        </a:p>
      </dgm:t>
    </dgm:pt>
    <dgm:pt modelId="{CCEF9BD4-515C-4A16-8AA7-42C67952BB53}" type="parTrans" cxnId="{A43C5425-0A73-4155-96D7-D4B5447D903F}">
      <dgm:prSet/>
      <dgm:spPr/>
      <dgm:t>
        <a:bodyPr/>
        <a:lstStyle/>
        <a:p>
          <a:endParaRPr lang="en-US"/>
        </a:p>
      </dgm:t>
    </dgm:pt>
    <dgm:pt modelId="{E38DA593-17CF-4296-B832-7CF8239AA51D}" type="sibTrans" cxnId="{A43C5425-0A73-4155-96D7-D4B5447D903F}">
      <dgm:prSet/>
      <dgm:spPr/>
      <dgm:t>
        <a:bodyPr/>
        <a:lstStyle/>
        <a:p>
          <a:endParaRPr lang="en-US"/>
        </a:p>
      </dgm:t>
    </dgm:pt>
    <dgm:pt modelId="{5FB3B609-EE3D-41A0-B162-F0BC9A8AF40A}">
      <dgm:prSet phldrT="[Text]"/>
      <dgm:spPr/>
      <dgm:t>
        <a:bodyPr/>
        <a:lstStyle/>
        <a:p>
          <a:pPr marL="292100" indent="-166688">
            <a:tabLst/>
          </a:pPr>
          <a:r>
            <a:rPr lang="en-US" dirty="0" smtClean="0"/>
            <a:t>MFCC-like features (8 cepstral coefficients)</a:t>
          </a:r>
          <a:endParaRPr lang="en-US" dirty="0"/>
        </a:p>
      </dgm:t>
    </dgm:pt>
    <dgm:pt modelId="{60FC802F-A263-4DDE-946C-C996E8103740}" type="parTrans" cxnId="{D344C7C2-7202-4F6B-84AA-4567FF99434C}">
      <dgm:prSet/>
      <dgm:spPr/>
      <dgm:t>
        <a:bodyPr/>
        <a:lstStyle/>
        <a:p>
          <a:endParaRPr lang="en-US"/>
        </a:p>
      </dgm:t>
    </dgm:pt>
    <dgm:pt modelId="{20CB9ABB-313D-480F-BDF1-6AB39C021E06}" type="sibTrans" cxnId="{D344C7C2-7202-4F6B-84AA-4567FF99434C}">
      <dgm:prSet/>
      <dgm:spPr/>
      <dgm:t>
        <a:bodyPr/>
        <a:lstStyle/>
        <a:p>
          <a:endParaRPr lang="en-US"/>
        </a:p>
      </dgm:t>
    </dgm:pt>
    <dgm:pt modelId="{B3955BEC-2586-46E5-94B7-BD44521D0BA8}">
      <dgm:prSet phldrT="[Text]"/>
      <dgm:spPr/>
      <dgm:t>
        <a:bodyPr/>
        <a:lstStyle/>
        <a:p>
          <a:pPr marL="292100" indent="-166688">
            <a:tabLst/>
          </a:pPr>
          <a:r>
            <a:rPr lang="en-US" dirty="0" smtClean="0"/>
            <a:t>Differential Energy</a:t>
          </a:r>
          <a:endParaRPr lang="en-US" dirty="0"/>
        </a:p>
      </dgm:t>
    </dgm:pt>
    <dgm:pt modelId="{C01DCEBD-E230-43AD-A0B3-11D546B269D7}" type="parTrans" cxnId="{2EF58089-ED67-4D64-BD97-3686BD259D8E}">
      <dgm:prSet/>
      <dgm:spPr/>
      <dgm:t>
        <a:bodyPr/>
        <a:lstStyle/>
        <a:p>
          <a:endParaRPr lang="en-US"/>
        </a:p>
      </dgm:t>
    </dgm:pt>
    <dgm:pt modelId="{F981301A-F6DA-4569-B69A-773FF5A25E1A}" type="sibTrans" cxnId="{2EF58089-ED67-4D64-BD97-3686BD259D8E}">
      <dgm:prSet/>
      <dgm:spPr/>
      <dgm:t>
        <a:bodyPr/>
        <a:lstStyle/>
        <a:p>
          <a:endParaRPr lang="en-US"/>
        </a:p>
      </dgm:t>
    </dgm:pt>
    <dgm:pt modelId="{0C1B82DA-37C4-4954-81F2-D74745FB41E8}">
      <dgm:prSet phldrT="[Text]"/>
      <dgm:spPr/>
      <dgm:t>
        <a:bodyPr/>
        <a:lstStyle/>
        <a:p>
          <a:pPr marL="125413" indent="0">
            <a:tabLst/>
          </a:pPr>
          <a:r>
            <a:rPr lang="en-US" dirty="0" smtClean="0"/>
            <a:t>Vectors for the selected channel were concatenated in a supervector</a:t>
          </a:r>
          <a:endParaRPr lang="en-US" dirty="0"/>
        </a:p>
      </dgm:t>
    </dgm:pt>
    <dgm:pt modelId="{AA535C30-7C05-4849-A43A-4B964521E6D7}" type="parTrans" cxnId="{A6DC4C7A-0AE7-48DB-9E72-C498803A60DB}">
      <dgm:prSet/>
      <dgm:spPr/>
      <dgm:t>
        <a:bodyPr/>
        <a:lstStyle/>
        <a:p>
          <a:endParaRPr lang="en-US"/>
        </a:p>
      </dgm:t>
    </dgm:pt>
    <dgm:pt modelId="{9233C7D7-5315-4120-A949-C99681BEB503}" type="sibTrans" cxnId="{A6DC4C7A-0AE7-48DB-9E72-C498803A60DB}">
      <dgm:prSet/>
      <dgm:spPr/>
      <dgm:t>
        <a:bodyPr/>
        <a:lstStyle/>
        <a:p>
          <a:endParaRPr lang="en-US"/>
        </a:p>
      </dgm:t>
    </dgm:pt>
    <dgm:pt modelId="{3B98C615-0447-496A-A8CB-0799CAB5D0E4}">
      <dgm:prSet phldrT="[Text]"/>
      <dgm:spPr/>
      <dgm:t>
        <a:bodyPr/>
        <a:lstStyle/>
        <a:p>
          <a:pPr marL="292100" indent="-166688">
            <a:tabLst/>
          </a:pPr>
          <a:r>
            <a:rPr lang="en-US" dirty="0" smtClean="0"/>
            <a:t>First and second derivatives</a:t>
          </a:r>
          <a:endParaRPr lang="en-US" dirty="0"/>
        </a:p>
      </dgm:t>
    </dgm:pt>
    <dgm:pt modelId="{E36593D3-AFE8-4E6B-8D09-2F4E10D9F89D}" type="parTrans" cxnId="{FBD05A68-78F7-4D17-9E9F-788CF05A6E04}">
      <dgm:prSet/>
      <dgm:spPr/>
      <dgm:t>
        <a:bodyPr/>
        <a:lstStyle/>
        <a:p>
          <a:endParaRPr lang="en-US"/>
        </a:p>
      </dgm:t>
    </dgm:pt>
    <dgm:pt modelId="{0B7D6CCF-0BB3-4AEA-9BEC-2193EE576508}" type="sibTrans" cxnId="{FBD05A68-78F7-4D17-9E9F-788CF05A6E04}">
      <dgm:prSet/>
      <dgm:spPr/>
      <dgm:t>
        <a:bodyPr/>
        <a:lstStyle/>
        <a:p>
          <a:endParaRPr lang="en-US"/>
        </a:p>
      </dgm:t>
    </dgm:pt>
    <dgm:pt modelId="{E44EA455-699E-447B-8BE6-A98F1DDE563C}">
      <dgm:prSet phldrT="[Text]"/>
      <dgm:spPr/>
      <dgm:t>
        <a:bodyPr/>
        <a:lstStyle/>
        <a:p>
          <a:pPr marL="180975" indent="0">
            <a:tabLst/>
          </a:pPr>
          <a:r>
            <a:rPr lang="en-US" dirty="0" smtClean="0"/>
            <a:t>PCA was used to reduce the dimensionality of the feature matrix.   </a:t>
          </a:r>
          <a:endParaRPr lang="en-US" dirty="0"/>
        </a:p>
      </dgm:t>
    </dgm:pt>
    <dgm:pt modelId="{CC6CD570-BD8F-4125-BC97-495C96BB4BD4}" type="parTrans" cxnId="{DFDD50BC-9323-4757-80CA-6A2118890706}">
      <dgm:prSet/>
      <dgm:spPr/>
      <dgm:t>
        <a:bodyPr/>
        <a:lstStyle/>
        <a:p>
          <a:endParaRPr lang="en-US"/>
        </a:p>
      </dgm:t>
    </dgm:pt>
    <dgm:pt modelId="{2D3098C4-5EEA-4724-94AE-66737E1ACA35}" type="sibTrans" cxnId="{DFDD50BC-9323-4757-80CA-6A2118890706}">
      <dgm:prSet/>
      <dgm:spPr/>
      <dgm:t>
        <a:bodyPr/>
        <a:lstStyle/>
        <a:p>
          <a:endParaRPr lang="en-US"/>
        </a:p>
      </dgm:t>
    </dgm:pt>
    <dgm:pt modelId="{1E46C3AD-4EF6-4694-A75D-8431B23275C2}" type="pres">
      <dgm:prSet presAssocID="{753169C6-5503-4F08-A422-BACBC9DF242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7D639A-AB64-4CFA-B785-C5CFD66EDD76}" type="pres">
      <dgm:prSet presAssocID="{3D5D74C7-0163-4077-9B56-AE04FC062A6C}" presName="comp" presStyleCnt="0"/>
      <dgm:spPr/>
    </dgm:pt>
    <dgm:pt modelId="{CD4FB620-7DD6-4115-9C41-CB4AE69E04A0}" type="pres">
      <dgm:prSet presAssocID="{3D5D74C7-0163-4077-9B56-AE04FC062A6C}" presName="box" presStyleLbl="node1" presStyleIdx="0" presStyleCnt="4"/>
      <dgm:spPr/>
      <dgm:t>
        <a:bodyPr/>
        <a:lstStyle/>
        <a:p>
          <a:endParaRPr lang="en-US"/>
        </a:p>
      </dgm:t>
    </dgm:pt>
    <dgm:pt modelId="{815F59F3-58CD-4A03-AE5F-DCC978FA1069}" type="pres">
      <dgm:prSet presAssocID="{3D5D74C7-0163-4077-9B56-AE04FC062A6C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8000" r="-58000"/>
          </a:stretch>
        </a:blipFill>
      </dgm:spPr>
    </dgm:pt>
    <dgm:pt modelId="{88F68F0E-DD71-412F-8529-AB9DC566BE19}" type="pres">
      <dgm:prSet presAssocID="{3D5D74C7-0163-4077-9B56-AE04FC062A6C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2056F-7EE0-49F3-8AB0-77E23656B2D8}" type="pres">
      <dgm:prSet presAssocID="{2795241A-F3FF-4EFC-A091-962EC8EBC6CF}" presName="spacer" presStyleCnt="0"/>
      <dgm:spPr/>
    </dgm:pt>
    <dgm:pt modelId="{03C4EEAC-AD6E-4832-85DC-F3D9D978072A}" type="pres">
      <dgm:prSet presAssocID="{C7E981EB-D3A5-4EF2-93BD-00BA35DAFC9E}" presName="comp" presStyleCnt="0"/>
      <dgm:spPr/>
    </dgm:pt>
    <dgm:pt modelId="{EC7CD96D-9227-4ACD-BFE1-D51375F80FA9}" type="pres">
      <dgm:prSet presAssocID="{C7E981EB-D3A5-4EF2-93BD-00BA35DAFC9E}" presName="box" presStyleLbl="node1" presStyleIdx="1" presStyleCnt="4"/>
      <dgm:spPr/>
      <dgm:t>
        <a:bodyPr/>
        <a:lstStyle/>
        <a:p>
          <a:endParaRPr lang="en-US"/>
        </a:p>
      </dgm:t>
    </dgm:pt>
    <dgm:pt modelId="{83F55674-6E81-4A0A-819D-4D4F2083C032}" type="pres">
      <dgm:prSet presAssocID="{C7E981EB-D3A5-4EF2-93BD-00BA35DAFC9E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  <dgm:pt modelId="{BC8AACDE-8F46-402E-903D-150FF970668E}" type="pres">
      <dgm:prSet presAssocID="{C7E981EB-D3A5-4EF2-93BD-00BA35DAFC9E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2EF84B-1B3C-4B21-B95C-FDFBBCD28460}" type="pres">
      <dgm:prSet presAssocID="{E38DA593-17CF-4296-B832-7CF8239AA51D}" presName="spacer" presStyleCnt="0"/>
      <dgm:spPr/>
    </dgm:pt>
    <dgm:pt modelId="{572E149A-04E6-4BC5-9249-2513B5C31EA2}" type="pres">
      <dgm:prSet presAssocID="{0C1B82DA-37C4-4954-81F2-D74745FB41E8}" presName="comp" presStyleCnt="0"/>
      <dgm:spPr/>
    </dgm:pt>
    <dgm:pt modelId="{30DD7D41-C505-409C-8083-3602DBAA605A}" type="pres">
      <dgm:prSet presAssocID="{0C1B82DA-37C4-4954-81F2-D74745FB41E8}" presName="box" presStyleLbl="node1" presStyleIdx="2" presStyleCnt="4"/>
      <dgm:spPr/>
      <dgm:t>
        <a:bodyPr/>
        <a:lstStyle/>
        <a:p>
          <a:endParaRPr lang="en-US"/>
        </a:p>
      </dgm:t>
    </dgm:pt>
    <dgm:pt modelId="{2DBF19C6-0BEC-4723-9B44-E0170F0406EC}" type="pres">
      <dgm:prSet presAssocID="{0C1B82DA-37C4-4954-81F2-D74745FB41E8}" presName="img" presStyleLbl="fgImgPlace1" presStyleIdx="2" presStyleCnt="4" custLinFactNeighborX="1947" custLinFactNeighborY="-151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  <dgm:pt modelId="{D66AA9C0-2BE1-417D-BE28-4FCBCBDA32D7}" type="pres">
      <dgm:prSet presAssocID="{0C1B82DA-37C4-4954-81F2-D74745FB41E8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DAA6DA-2F13-4B0E-A527-00D4404C1E53}" type="pres">
      <dgm:prSet presAssocID="{9233C7D7-5315-4120-A949-C99681BEB503}" presName="spacer" presStyleCnt="0"/>
      <dgm:spPr/>
    </dgm:pt>
    <dgm:pt modelId="{1EC40885-5A62-4E25-AB28-08D1A5FAFA1D}" type="pres">
      <dgm:prSet presAssocID="{E44EA455-699E-447B-8BE6-A98F1DDE563C}" presName="comp" presStyleCnt="0"/>
      <dgm:spPr/>
    </dgm:pt>
    <dgm:pt modelId="{5E661675-B109-434C-8CBE-1C999AAE0B56}" type="pres">
      <dgm:prSet presAssocID="{E44EA455-699E-447B-8BE6-A98F1DDE563C}" presName="box" presStyleLbl="node1" presStyleIdx="3" presStyleCnt="4"/>
      <dgm:spPr/>
      <dgm:t>
        <a:bodyPr/>
        <a:lstStyle/>
        <a:p>
          <a:endParaRPr lang="en-US"/>
        </a:p>
      </dgm:t>
    </dgm:pt>
    <dgm:pt modelId="{B67E5D3F-EB41-4FC6-AEFB-AE09D35683DA}" type="pres">
      <dgm:prSet presAssocID="{E44EA455-699E-447B-8BE6-A98F1DDE563C}" presName="img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8B29E206-979D-4B26-9B36-F1FD9CE3D1C6}" type="pres">
      <dgm:prSet presAssocID="{E44EA455-699E-447B-8BE6-A98F1DDE563C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AFCCEE-0F72-4145-9784-82CBCC5D88B1}" type="presOf" srcId="{3B98C615-0447-496A-A8CB-0799CAB5D0E4}" destId="{BC8AACDE-8F46-402E-903D-150FF970668E}" srcOrd="1" destOrd="3" presId="urn:microsoft.com/office/officeart/2005/8/layout/vList4"/>
    <dgm:cxn modelId="{F3282E90-79CB-40D3-8032-E71D51D95907}" type="presOf" srcId="{753169C6-5503-4F08-A422-BACBC9DF2422}" destId="{1E46C3AD-4EF6-4694-A75D-8431B23275C2}" srcOrd="0" destOrd="0" presId="urn:microsoft.com/office/officeart/2005/8/layout/vList4"/>
    <dgm:cxn modelId="{EFFF0B66-6CF3-46F2-871C-A46B88740841}" type="presOf" srcId="{E44EA455-699E-447B-8BE6-A98F1DDE563C}" destId="{8B29E206-979D-4B26-9B36-F1FD9CE3D1C6}" srcOrd="1" destOrd="0" presId="urn:microsoft.com/office/officeart/2005/8/layout/vList4"/>
    <dgm:cxn modelId="{312080E5-F03D-4244-8552-0EFAB5C2B681}" type="presOf" srcId="{E44EA455-699E-447B-8BE6-A98F1DDE563C}" destId="{5E661675-B109-434C-8CBE-1C999AAE0B56}" srcOrd="0" destOrd="0" presId="urn:microsoft.com/office/officeart/2005/8/layout/vList4"/>
    <dgm:cxn modelId="{0DF9B335-0AE2-4EFC-B382-2F0C20751EB3}" type="presOf" srcId="{5FB3B609-EE3D-41A0-B162-F0BC9A8AF40A}" destId="{EC7CD96D-9227-4ACD-BFE1-D51375F80FA9}" srcOrd="0" destOrd="1" presId="urn:microsoft.com/office/officeart/2005/8/layout/vList4"/>
    <dgm:cxn modelId="{2EF58089-ED67-4D64-BD97-3686BD259D8E}" srcId="{C7E981EB-D3A5-4EF2-93BD-00BA35DAFC9E}" destId="{B3955BEC-2586-46E5-94B7-BD44521D0BA8}" srcOrd="1" destOrd="0" parTransId="{C01DCEBD-E230-43AD-A0B3-11D546B269D7}" sibTransId="{F981301A-F6DA-4569-B69A-773FF5A25E1A}"/>
    <dgm:cxn modelId="{D8195A64-57F1-4589-9740-37F07D0061B6}" type="presOf" srcId="{3D5D74C7-0163-4077-9B56-AE04FC062A6C}" destId="{CD4FB620-7DD6-4115-9C41-CB4AE69E04A0}" srcOrd="0" destOrd="0" presId="urn:microsoft.com/office/officeart/2005/8/layout/vList4"/>
    <dgm:cxn modelId="{D344C7C2-7202-4F6B-84AA-4567FF99434C}" srcId="{C7E981EB-D3A5-4EF2-93BD-00BA35DAFC9E}" destId="{5FB3B609-EE3D-41A0-B162-F0BC9A8AF40A}" srcOrd="0" destOrd="0" parTransId="{60FC802F-A263-4DDE-946C-C996E8103740}" sibTransId="{20CB9ABB-313D-480F-BDF1-6AB39C021E06}"/>
    <dgm:cxn modelId="{88517A52-0A7B-48D3-A00B-BDF21FA83DEF}" type="presOf" srcId="{C7E981EB-D3A5-4EF2-93BD-00BA35DAFC9E}" destId="{BC8AACDE-8F46-402E-903D-150FF970668E}" srcOrd="1" destOrd="0" presId="urn:microsoft.com/office/officeart/2005/8/layout/vList4"/>
    <dgm:cxn modelId="{2861AA3D-9398-4383-96E2-D03309C55539}" type="presOf" srcId="{3D5D74C7-0163-4077-9B56-AE04FC062A6C}" destId="{88F68F0E-DD71-412F-8529-AB9DC566BE19}" srcOrd="1" destOrd="0" presId="urn:microsoft.com/office/officeart/2005/8/layout/vList4"/>
    <dgm:cxn modelId="{DFDD50BC-9323-4757-80CA-6A2118890706}" srcId="{753169C6-5503-4F08-A422-BACBC9DF2422}" destId="{E44EA455-699E-447B-8BE6-A98F1DDE563C}" srcOrd="3" destOrd="0" parTransId="{CC6CD570-BD8F-4125-BC97-495C96BB4BD4}" sibTransId="{2D3098C4-5EEA-4724-94AE-66737E1ACA35}"/>
    <dgm:cxn modelId="{997930AF-A6F2-4787-ACA1-DCEEBE86F71A}" type="presOf" srcId="{0C1B82DA-37C4-4954-81F2-D74745FB41E8}" destId="{30DD7D41-C505-409C-8083-3602DBAA605A}" srcOrd="0" destOrd="0" presId="urn:microsoft.com/office/officeart/2005/8/layout/vList4"/>
    <dgm:cxn modelId="{A6DC4C7A-0AE7-48DB-9E72-C498803A60DB}" srcId="{753169C6-5503-4F08-A422-BACBC9DF2422}" destId="{0C1B82DA-37C4-4954-81F2-D74745FB41E8}" srcOrd="2" destOrd="0" parTransId="{AA535C30-7C05-4849-A43A-4B964521E6D7}" sibTransId="{9233C7D7-5315-4120-A949-C99681BEB503}"/>
    <dgm:cxn modelId="{37075852-3864-4F67-99E4-0370798BB9B4}" type="presOf" srcId="{5FB3B609-EE3D-41A0-B162-F0BC9A8AF40A}" destId="{BC8AACDE-8F46-402E-903D-150FF970668E}" srcOrd="1" destOrd="1" presId="urn:microsoft.com/office/officeart/2005/8/layout/vList4"/>
    <dgm:cxn modelId="{0E0B135B-D6D6-4002-891B-F9F517AC0ACE}" type="presOf" srcId="{0C1B82DA-37C4-4954-81F2-D74745FB41E8}" destId="{D66AA9C0-2BE1-417D-BE28-4FCBCBDA32D7}" srcOrd="1" destOrd="0" presId="urn:microsoft.com/office/officeart/2005/8/layout/vList4"/>
    <dgm:cxn modelId="{CAEDA5C7-6EE9-4BD3-9ABF-9536E321B4C9}" type="presOf" srcId="{B3955BEC-2586-46E5-94B7-BD44521D0BA8}" destId="{EC7CD96D-9227-4ACD-BFE1-D51375F80FA9}" srcOrd="0" destOrd="2" presId="urn:microsoft.com/office/officeart/2005/8/layout/vList4"/>
    <dgm:cxn modelId="{FBD05A68-78F7-4D17-9E9F-788CF05A6E04}" srcId="{C7E981EB-D3A5-4EF2-93BD-00BA35DAFC9E}" destId="{3B98C615-0447-496A-A8CB-0799CAB5D0E4}" srcOrd="2" destOrd="0" parTransId="{E36593D3-AFE8-4E6B-8D09-2F4E10D9F89D}" sibTransId="{0B7D6CCF-0BB3-4AEA-9BEC-2193EE576508}"/>
    <dgm:cxn modelId="{0DC3CDC9-9146-4779-99F2-52E029314A5B}" type="presOf" srcId="{B3955BEC-2586-46E5-94B7-BD44521D0BA8}" destId="{BC8AACDE-8F46-402E-903D-150FF970668E}" srcOrd="1" destOrd="2" presId="urn:microsoft.com/office/officeart/2005/8/layout/vList4"/>
    <dgm:cxn modelId="{00E6C22D-C7D0-4B3C-AEA8-613D44753523}" srcId="{753169C6-5503-4F08-A422-BACBC9DF2422}" destId="{3D5D74C7-0163-4077-9B56-AE04FC062A6C}" srcOrd="0" destOrd="0" parTransId="{8600D036-5C95-4C75-B7C9-A4C761798991}" sibTransId="{2795241A-F3FF-4EFC-A091-962EC8EBC6CF}"/>
    <dgm:cxn modelId="{4326DCA4-3B09-4718-9434-68A3BE4F83CE}" type="presOf" srcId="{C7E981EB-D3A5-4EF2-93BD-00BA35DAFC9E}" destId="{EC7CD96D-9227-4ACD-BFE1-D51375F80FA9}" srcOrd="0" destOrd="0" presId="urn:microsoft.com/office/officeart/2005/8/layout/vList4"/>
    <dgm:cxn modelId="{DEA81F2F-77B4-4B8A-91AE-593A4E3F8237}" type="presOf" srcId="{3B98C615-0447-496A-A8CB-0799CAB5D0E4}" destId="{EC7CD96D-9227-4ACD-BFE1-D51375F80FA9}" srcOrd="0" destOrd="3" presId="urn:microsoft.com/office/officeart/2005/8/layout/vList4"/>
    <dgm:cxn modelId="{A43C5425-0A73-4155-96D7-D4B5447D903F}" srcId="{753169C6-5503-4F08-A422-BACBC9DF2422}" destId="{C7E981EB-D3A5-4EF2-93BD-00BA35DAFC9E}" srcOrd="1" destOrd="0" parTransId="{CCEF9BD4-515C-4A16-8AA7-42C67952BB53}" sibTransId="{E38DA593-17CF-4296-B832-7CF8239AA51D}"/>
    <dgm:cxn modelId="{0845A59E-41E7-4C04-AD5D-D7C243243E98}" type="presParOf" srcId="{1E46C3AD-4EF6-4694-A75D-8431B23275C2}" destId="{4F7D639A-AB64-4CFA-B785-C5CFD66EDD76}" srcOrd="0" destOrd="0" presId="urn:microsoft.com/office/officeart/2005/8/layout/vList4"/>
    <dgm:cxn modelId="{9D523746-0934-462A-BA9D-57E7BB5E23A3}" type="presParOf" srcId="{4F7D639A-AB64-4CFA-B785-C5CFD66EDD76}" destId="{CD4FB620-7DD6-4115-9C41-CB4AE69E04A0}" srcOrd="0" destOrd="0" presId="urn:microsoft.com/office/officeart/2005/8/layout/vList4"/>
    <dgm:cxn modelId="{01CCDB63-CC76-4E2F-A7F0-D183CCA37D1D}" type="presParOf" srcId="{4F7D639A-AB64-4CFA-B785-C5CFD66EDD76}" destId="{815F59F3-58CD-4A03-AE5F-DCC978FA1069}" srcOrd="1" destOrd="0" presId="urn:microsoft.com/office/officeart/2005/8/layout/vList4"/>
    <dgm:cxn modelId="{31081D1C-6FBE-4CC7-84E4-16393C8D4A37}" type="presParOf" srcId="{4F7D639A-AB64-4CFA-B785-C5CFD66EDD76}" destId="{88F68F0E-DD71-412F-8529-AB9DC566BE19}" srcOrd="2" destOrd="0" presId="urn:microsoft.com/office/officeart/2005/8/layout/vList4"/>
    <dgm:cxn modelId="{C4C3A02A-75C8-4FAF-A5A8-288BC734545B}" type="presParOf" srcId="{1E46C3AD-4EF6-4694-A75D-8431B23275C2}" destId="{F892056F-7EE0-49F3-8AB0-77E23656B2D8}" srcOrd="1" destOrd="0" presId="urn:microsoft.com/office/officeart/2005/8/layout/vList4"/>
    <dgm:cxn modelId="{A7D655C3-F024-4A23-8563-762C3642FA28}" type="presParOf" srcId="{1E46C3AD-4EF6-4694-A75D-8431B23275C2}" destId="{03C4EEAC-AD6E-4832-85DC-F3D9D978072A}" srcOrd="2" destOrd="0" presId="urn:microsoft.com/office/officeart/2005/8/layout/vList4"/>
    <dgm:cxn modelId="{9F7D73EF-9ADA-4966-90E9-C8F0F3978D0E}" type="presParOf" srcId="{03C4EEAC-AD6E-4832-85DC-F3D9D978072A}" destId="{EC7CD96D-9227-4ACD-BFE1-D51375F80FA9}" srcOrd="0" destOrd="0" presId="urn:microsoft.com/office/officeart/2005/8/layout/vList4"/>
    <dgm:cxn modelId="{2B4CE699-1C1B-4FDA-82C0-D22B506368A7}" type="presParOf" srcId="{03C4EEAC-AD6E-4832-85DC-F3D9D978072A}" destId="{83F55674-6E81-4A0A-819D-4D4F2083C032}" srcOrd="1" destOrd="0" presId="urn:microsoft.com/office/officeart/2005/8/layout/vList4"/>
    <dgm:cxn modelId="{8044F230-B475-4D26-AABB-4DD58F3E13DD}" type="presParOf" srcId="{03C4EEAC-AD6E-4832-85DC-F3D9D978072A}" destId="{BC8AACDE-8F46-402E-903D-150FF970668E}" srcOrd="2" destOrd="0" presId="urn:microsoft.com/office/officeart/2005/8/layout/vList4"/>
    <dgm:cxn modelId="{4C943E06-C739-41EC-B1EF-6CECF9E264ED}" type="presParOf" srcId="{1E46C3AD-4EF6-4694-A75D-8431B23275C2}" destId="{D32EF84B-1B3C-4B21-B95C-FDFBBCD28460}" srcOrd="3" destOrd="0" presId="urn:microsoft.com/office/officeart/2005/8/layout/vList4"/>
    <dgm:cxn modelId="{D4F16FC6-2541-4F01-8905-E48051377F77}" type="presParOf" srcId="{1E46C3AD-4EF6-4694-A75D-8431B23275C2}" destId="{572E149A-04E6-4BC5-9249-2513B5C31EA2}" srcOrd="4" destOrd="0" presId="urn:microsoft.com/office/officeart/2005/8/layout/vList4"/>
    <dgm:cxn modelId="{09E38E84-AEF6-4C82-BD53-34859105ACFD}" type="presParOf" srcId="{572E149A-04E6-4BC5-9249-2513B5C31EA2}" destId="{30DD7D41-C505-409C-8083-3602DBAA605A}" srcOrd="0" destOrd="0" presId="urn:microsoft.com/office/officeart/2005/8/layout/vList4"/>
    <dgm:cxn modelId="{941D7EBD-3D40-44A4-A498-C0C06D0D5C9E}" type="presParOf" srcId="{572E149A-04E6-4BC5-9249-2513B5C31EA2}" destId="{2DBF19C6-0BEC-4723-9B44-E0170F0406EC}" srcOrd="1" destOrd="0" presId="urn:microsoft.com/office/officeart/2005/8/layout/vList4"/>
    <dgm:cxn modelId="{4433AFCA-C205-4793-9D1D-6A53947AE198}" type="presParOf" srcId="{572E149A-04E6-4BC5-9249-2513B5C31EA2}" destId="{D66AA9C0-2BE1-417D-BE28-4FCBCBDA32D7}" srcOrd="2" destOrd="0" presId="urn:microsoft.com/office/officeart/2005/8/layout/vList4"/>
    <dgm:cxn modelId="{F5D581F0-0000-4F12-BE4E-3F79BF58551C}" type="presParOf" srcId="{1E46C3AD-4EF6-4694-A75D-8431B23275C2}" destId="{54DAA6DA-2F13-4B0E-A527-00D4404C1E53}" srcOrd="5" destOrd="0" presId="urn:microsoft.com/office/officeart/2005/8/layout/vList4"/>
    <dgm:cxn modelId="{273161DA-45EB-4569-904D-FF41E06BB020}" type="presParOf" srcId="{1E46C3AD-4EF6-4694-A75D-8431B23275C2}" destId="{1EC40885-5A62-4E25-AB28-08D1A5FAFA1D}" srcOrd="6" destOrd="0" presId="urn:microsoft.com/office/officeart/2005/8/layout/vList4"/>
    <dgm:cxn modelId="{BFB94C47-E714-4E1E-9DB0-D713B09A921A}" type="presParOf" srcId="{1EC40885-5A62-4E25-AB28-08D1A5FAFA1D}" destId="{5E661675-B109-434C-8CBE-1C999AAE0B56}" srcOrd="0" destOrd="0" presId="urn:microsoft.com/office/officeart/2005/8/layout/vList4"/>
    <dgm:cxn modelId="{31C64BF5-DB84-4ACB-AE7B-A4B049DB0FF2}" type="presParOf" srcId="{1EC40885-5A62-4E25-AB28-08D1A5FAFA1D}" destId="{B67E5D3F-EB41-4FC6-AEFB-AE09D35683DA}" srcOrd="1" destOrd="0" presId="urn:microsoft.com/office/officeart/2005/8/layout/vList4"/>
    <dgm:cxn modelId="{2D6093C6-9499-4291-ADE0-5AF7B1CE3872}" type="presParOf" srcId="{1EC40885-5A62-4E25-AB28-08D1A5FAFA1D}" destId="{8B29E206-979D-4B26-9B36-F1FD9CE3D1C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3EDAAC-BB4E-4B1C-8A57-B59ECED3B366}">
      <dsp:nvSpPr>
        <dsp:cNvPr id="0" name=""/>
        <dsp:cNvSpPr/>
      </dsp:nvSpPr>
      <dsp:spPr>
        <a:xfrm>
          <a:off x="0" y="563962"/>
          <a:ext cx="1501117" cy="150111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710508-9CF5-48AF-B026-F06337A6BADE}">
      <dsp:nvSpPr>
        <dsp:cNvPr id="0" name=""/>
        <dsp:cNvSpPr/>
      </dsp:nvSpPr>
      <dsp:spPr>
        <a:xfrm>
          <a:off x="453425" y="1885126"/>
          <a:ext cx="1501117" cy="15011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Patient Preparation</a:t>
          </a:r>
          <a:endParaRPr 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Patients are prepared for the test</a:t>
          </a:r>
          <a:endParaRPr lang="en-US" sz="1200" kern="1200" dirty="0"/>
        </a:p>
      </dsp:txBody>
      <dsp:txXfrm>
        <a:off x="497391" y="1929092"/>
        <a:ext cx="1413185" cy="1413185"/>
      </dsp:txXfrm>
    </dsp:sp>
    <dsp:sp modelId="{47DF2819-1438-493F-BF93-BB3E79636FBC}">
      <dsp:nvSpPr>
        <dsp:cNvPr id="0" name=""/>
        <dsp:cNvSpPr/>
      </dsp:nvSpPr>
      <dsp:spPr>
        <a:xfrm rot="21559603">
          <a:off x="1780928" y="1217237"/>
          <a:ext cx="280867" cy="3606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1780931" y="1289871"/>
        <a:ext cx="196607" cy="216419"/>
      </dsp:txXfrm>
    </dsp:sp>
    <dsp:sp modelId="{5BC93E37-738B-4058-90A9-1FC272FAFFF9}">
      <dsp:nvSpPr>
        <dsp:cNvPr id="0" name=""/>
        <dsp:cNvSpPr/>
      </dsp:nvSpPr>
      <dsp:spPr>
        <a:xfrm>
          <a:off x="2301583" y="727253"/>
          <a:ext cx="1501117" cy="150111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42660B-3BEF-4823-B1C0-F5C8C8EA9F36}">
      <dsp:nvSpPr>
        <dsp:cNvPr id="0" name=""/>
        <dsp:cNvSpPr/>
      </dsp:nvSpPr>
      <dsp:spPr>
        <a:xfrm>
          <a:off x="2666671" y="1885111"/>
          <a:ext cx="1501117" cy="15011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EEG Recording</a:t>
          </a:r>
          <a:endParaRPr 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EEG ranging from 22 minutes to several days is recorded</a:t>
          </a:r>
          <a:endParaRPr lang="en-US" sz="1200" kern="1200" dirty="0"/>
        </a:p>
      </dsp:txBody>
      <dsp:txXfrm>
        <a:off x="2710637" y="1929077"/>
        <a:ext cx="1413185" cy="1413185"/>
      </dsp:txXfrm>
    </dsp:sp>
    <dsp:sp modelId="{F9DABFCB-1797-4E87-A33C-34341DF42195}">
      <dsp:nvSpPr>
        <dsp:cNvPr id="0" name=""/>
        <dsp:cNvSpPr/>
      </dsp:nvSpPr>
      <dsp:spPr>
        <a:xfrm rot="68561">
          <a:off x="4101208" y="1321366"/>
          <a:ext cx="298596" cy="3606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4101217" y="1392612"/>
        <a:ext cx="209017" cy="216419"/>
      </dsp:txXfrm>
    </dsp:sp>
    <dsp:sp modelId="{BC903708-AABC-4DC6-947F-C2371A7E4C51}">
      <dsp:nvSpPr>
        <dsp:cNvPr id="0" name=""/>
        <dsp:cNvSpPr/>
      </dsp:nvSpPr>
      <dsp:spPr>
        <a:xfrm>
          <a:off x="4655664" y="774208"/>
          <a:ext cx="1501117" cy="150111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8000" r="-5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099894-CD74-4923-8F89-6C421BAF6383}">
      <dsp:nvSpPr>
        <dsp:cNvPr id="0" name=""/>
        <dsp:cNvSpPr/>
      </dsp:nvSpPr>
      <dsp:spPr>
        <a:xfrm>
          <a:off x="4903215" y="1885126"/>
          <a:ext cx="1501117" cy="15011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EEG is Interpreted</a:t>
          </a:r>
          <a:endParaRPr 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Certified physicians </a:t>
          </a:r>
          <a:r>
            <a:rPr lang="en-US" sz="1200" kern="1200" smtClean="0"/>
            <a:t>interpret EEG</a:t>
          </a:r>
          <a:endParaRPr lang="en-US" sz="1200" kern="1200" dirty="0"/>
        </a:p>
      </dsp:txBody>
      <dsp:txXfrm>
        <a:off x="4947181" y="1929092"/>
        <a:ext cx="1413185" cy="1413185"/>
      </dsp:txXfrm>
    </dsp:sp>
    <dsp:sp modelId="{CE923F3E-D388-48F7-BFE2-407E21D2EFD4}">
      <dsp:nvSpPr>
        <dsp:cNvPr id="0" name=""/>
        <dsp:cNvSpPr/>
      </dsp:nvSpPr>
      <dsp:spPr>
        <a:xfrm>
          <a:off x="6445930" y="1344418"/>
          <a:ext cx="289148" cy="3606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6445930" y="1416557"/>
        <a:ext cx="202404" cy="216419"/>
      </dsp:txXfrm>
    </dsp:sp>
    <dsp:sp modelId="{6BA9C065-B80B-404D-B2A6-FE1C662900EF}">
      <dsp:nvSpPr>
        <dsp:cNvPr id="0" name=""/>
        <dsp:cNvSpPr/>
      </dsp:nvSpPr>
      <dsp:spPr>
        <a:xfrm>
          <a:off x="6982920" y="774208"/>
          <a:ext cx="1501117" cy="150111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37CACE-6A3F-4E7C-B4A9-C6571B767702}">
      <dsp:nvSpPr>
        <dsp:cNvPr id="0" name=""/>
        <dsp:cNvSpPr/>
      </dsp:nvSpPr>
      <dsp:spPr>
        <a:xfrm>
          <a:off x="7228441" y="1852476"/>
          <a:ext cx="1501117" cy="15011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EEG Report is Produced</a:t>
          </a:r>
          <a:endParaRPr 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Report of findings </a:t>
          </a:r>
          <a:r>
            <a:rPr lang="en-US" sz="1200" kern="1200" dirty="0" smtClean="0"/>
            <a:t>(e.g. abnormality) </a:t>
          </a:r>
          <a:r>
            <a:rPr lang="en-US" sz="1200" kern="1200" dirty="0" smtClean="0"/>
            <a:t>is prepared</a:t>
          </a:r>
          <a:endParaRPr lang="en-US" sz="1200" kern="1200" dirty="0"/>
        </a:p>
      </dsp:txBody>
      <dsp:txXfrm>
        <a:off x="7272407" y="1896442"/>
        <a:ext cx="1413185" cy="14131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6F8A5-38FC-4CEF-B6B5-5F1500CDFF1B}">
      <dsp:nvSpPr>
        <dsp:cNvPr id="0" name=""/>
        <dsp:cNvSpPr/>
      </dsp:nvSpPr>
      <dsp:spPr>
        <a:xfrm>
          <a:off x="6268882" y="2124045"/>
          <a:ext cx="186605" cy="8175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7510"/>
              </a:lnTo>
              <a:lnTo>
                <a:pt x="186605" y="81751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02F428-82C4-4308-AE83-EF4EDCDB4216}">
      <dsp:nvSpPr>
        <dsp:cNvPr id="0" name=""/>
        <dsp:cNvSpPr/>
      </dsp:nvSpPr>
      <dsp:spPr>
        <a:xfrm>
          <a:off x="6082276" y="2124045"/>
          <a:ext cx="186605" cy="817510"/>
        </a:xfrm>
        <a:custGeom>
          <a:avLst/>
          <a:gdLst/>
          <a:ahLst/>
          <a:cxnLst/>
          <a:rect l="0" t="0" r="0" b="0"/>
          <a:pathLst>
            <a:path>
              <a:moveTo>
                <a:pt x="186605" y="0"/>
              </a:moveTo>
              <a:lnTo>
                <a:pt x="186605" y="817510"/>
              </a:lnTo>
              <a:lnTo>
                <a:pt x="0" y="81751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567DDD-539F-4A19-B36D-84F83ADE8DFD}">
      <dsp:nvSpPr>
        <dsp:cNvPr id="0" name=""/>
        <dsp:cNvSpPr/>
      </dsp:nvSpPr>
      <dsp:spPr>
        <a:xfrm>
          <a:off x="1968064" y="2124045"/>
          <a:ext cx="186605" cy="8175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7510"/>
              </a:lnTo>
              <a:lnTo>
                <a:pt x="186605" y="81751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BFB239-DD3B-4316-8AAC-98DD5EF0BB1A}">
      <dsp:nvSpPr>
        <dsp:cNvPr id="0" name=""/>
        <dsp:cNvSpPr/>
      </dsp:nvSpPr>
      <dsp:spPr>
        <a:xfrm>
          <a:off x="1781458" y="2124045"/>
          <a:ext cx="186605" cy="817510"/>
        </a:xfrm>
        <a:custGeom>
          <a:avLst/>
          <a:gdLst/>
          <a:ahLst/>
          <a:cxnLst/>
          <a:rect l="0" t="0" r="0" b="0"/>
          <a:pathLst>
            <a:path>
              <a:moveTo>
                <a:pt x="186605" y="0"/>
              </a:moveTo>
              <a:lnTo>
                <a:pt x="186605" y="817510"/>
              </a:lnTo>
              <a:lnTo>
                <a:pt x="0" y="81751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B57A4A-0418-4572-B076-3A05D9AB0CF2}">
      <dsp:nvSpPr>
        <dsp:cNvPr id="0" name=""/>
        <dsp:cNvSpPr/>
      </dsp:nvSpPr>
      <dsp:spPr>
        <a:xfrm>
          <a:off x="1079465" y="1235446"/>
          <a:ext cx="1777197" cy="8885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Normal EEG</a:t>
          </a:r>
          <a:endParaRPr lang="en-US" sz="2000" kern="1200" dirty="0"/>
        </a:p>
      </dsp:txBody>
      <dsp:txXfrm>
        <a:off x="1079465" y="1235446"/>
        <a:ext cx="1777197" cy="888598"/>
      </dsp:txXfrm>
    </dsp:sp>
    <dsp:sp modelId="{3B2DDFC1-7190-4DA2-AB46-58F675DD6B6D}">
      <dsp:nvSpPr>
        <dsp:cNvPr id="0" name=""/>
        <dsp:cNvSpPr/>
      </dsp:nvSpPr>
      <dsp:spPr>
        <a:xfrm>
          <a:off x="4260" y="2497257"/>
          <a:ext cx="1777197" cy="8885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Possible benign variables </a:t>
          </a:r>
          <a:endParaRPr lang="en-US" sz="2000" kern="1200" dirty="0"/>
        </a:p>
      </dsp:txBody>
      <dsp:txXfrm>
        <a:off x="4260" y="2497257"/>
        <a:ext cx="1777197" cy="888598"/>
      </dsp:txXfrm>
    </dsp:sp>
    <dsp:sp modelId="{8D750C32-3E73-4221-90C5-A1ED949A8B18}">
      <dsp:nvSpPr>
        <dsp:cNvPr id="0" name=""/>
        <dsp:cNvSpPr/>
      </dsp:nvSpPr>
      <dsp:spPr>
        <a:xfrm>
          <a:off x="2154670" y="2497257"/>
          <a:ext cx="1777197" cy="8885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Presence of normal EEG characteristics </a:t>
          </a:r>
          <a:endParaRPr lang="en-US" sz="2000" kern="1200" dirty="0"/>
        </a:p>
      </dsp:txBody>
      <dsp:txXfrm>
        <a:off x="2154670" y="2497257"/>
        <a:ext cx="1777197" cy="888598"/>
      </dsp:txXfrm>
    </dsp:sp>
    <dsp:sp modelId="{717A1DF0-5276-41C5-B5F6-375D5503325C}">
      <dsp:nvSpPr>
        <dsp:cNvPr id="0" name=""/>
        <dsp:cNvSpPr/>
      </dsp:nvSpPr>
      <dsp:spPr>
        <a:xfrm>
          <a:off x="5380283" y="1235446"/>
          <a:ext cx="1777197" cy="8885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Abnormal EEG</a:t>
          </a:r>
          <a:endParaRPr lang="en-US" sz="2000" kern="1200" dirty="0"/>
        </a:p>
      </dsp:txBody>
      <dsp:txXfrm>
        <a:off x="5380283" y="1235446"/>
        <a:ext cx="1777197" cy="888598"/>
      </dsp:txXfrm>
    </dsp:sp>
    <dsp:sp modelId="{A845252C-4050-4DD0-95CC-31BCC2909AF0}">
      <dsp:nvSpPr>
        <dsp:cNvPr id="0" name=""/>
        <dsp:cNvSpPr/>
      </dsp:nvSpPr>
      <dsp:spPr>
        <a:xfrm>
          <a:off x="4305079" y="2497257"/>
          <a:ext cx="1777197" cy="8885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Presence of abnormalities </a:t>
          </a:r>
          <a:endParaRPr lang="en-US" sz="2000" kern="1200" dirty="0"/>
        </a:p>
      </dsp:txBody>
      <dsp:txXfrm>
        <a:off x="4305079" y="2497257"/>
        <a:ext cx="1777197" cy="888598"/>
      </dsp:txXfrm>
    </dsp:sp>
    <dsp:sp modelId="{60BDABA1-F975-4B61-A573-C2F06C97912B}">
      <dsp:nvSpPr>
        <dsp:cNvPr id="0" name=""/>
        <dsp:cNvSpPr/>
      </dsp:nvSpPr>
      <dsp:spPr>
        <a:xfrm>
          <a:off x="6455488" y="2497257"/>
          <a:ext cx="1777197" cy="8885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Lack of normal EEG characteristics </a:t>
          </a:r>
          <a:endParaRPr lang="en-US" sz="2000" kern="1200" dirty="0"/>
        </a:p>
      </dsp:txBody>
      <dsp:txXfrm>
        <a:off x="6455488" y="2497257"/>
        <a:ext cx="1777197" cy="8885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4FB620-7DD6-4115-9C41-CB4AE69E04A0}">
      <dsp:nvSpPr>
        <dsp:cNvPr id="0" name=""/>
        <dsp:cNvSpPr/>
      </dsp:nvSpPr>
      <dsp:spPr>
        <a:xfrm>
          <a:off x="0" y="0"/>
          <a:ext cx="7261781" cy="116080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25413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en-US" sz="1800" kern="1200" dirty="0" smtClean="0"/>
            <a:t>First 60 seconds of each EEG recording were used </a:t>
          </a:r>
          <a:endParaRPr lang="en-US" sz="1800" kern="1200" dirty="0"/>
        </a:p>
      </dsp:txBody>
      <dsp:txXfrm>
        <a:off x="1568436" y="0"/>
        <a:ext cx="5693344" cy="1160801"/>
      </dsp:txXfrm>
    </dsp:sp>
    <dsp:sp modelId="{815F59F3-58CD-4A03-AE5F-DCC978FA1069}">
      <dsp:nvSpPr>
        <dsp:cNvPr id="0" name=""/>
        <dsp:cNvSpPr/>
      </dsp:nvSpPr>
      <dsp:spPr>
        <a:xfrm>
          <a:off x="116080" y="116080"/>
          <a:ext cx="1452356" cy="9286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8000" r="-5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7CD96D-9227-4ACD-BFE1-D51375F80FA9}">
      <dsp:nvSpPr>
        <dsp:cNvPr id="0" name=""/>
        <dsp:cNvSpPr/>
      </dsp:nvSpPr>
      <dsp:spPr>
        <a:xfrm>
          <a:off x="0" y="1276881"/>
          <a:ext cx="7261781" cy="116080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292100" lvl="0" indent="-166688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en-US" sz="1800" kern="1200" dirty="0" smtClean="0"/>
            <a:t>Signal Features were extracted</a:t>
          </a:r>
          <a:endParaRPr lang="en-US" sz="1800" kern="1200" dirty="0"/>
        </a:p>
        <a:p>
          <a:pPr marL="292100" lvl="1" indent="-166688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/>
          </a:pPr>
          <a:r>
            <a:rPr lang="en-US" sz="1400" kern="1200" dirty="0" smtClean="0"/>
            <a:t>MFCC-like features (8 cepstral coefficients)</a:t>
          </a:r>
          <a:endParaRPr lang="en-US" sz="1400" kern="1200" dirty="0"/>
        </a:p>
        <a:p>
          <a:pPr marL="292100" lvl="1" indent="-166688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/>
          </a:pPr>
          <a:r>
            <a:rPr lang="en-US" sz="1400" kern="1200" dirty="0" smtClean="0"/>
            <a:t>Differential Energy</a:t>
          </a:r>
          <a:endParaRPr lang="en-US" sz="1400" kern="1200" dirty="0"/>
        </a:p>
        <a:p>
          <a:pPr marL="292100" lvl="1" indent="-166688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/>
          </a:pPr>
          <a:r>
            <a:rPr lang="en-US" sz="1400" kern="1200" dirty="0" smtClean="0"/>
            <a:t>First and second derivatives</a:t>
          </a:r>
          <a:endParaRPr lang="en-US" sz="1400" kern="1200" dirty="0"/>
        </a:p>
      </dsp:txBody>
      <dsp:txXfrm>
        <a:off x="1568436" y="1276881"/>
        <a:ext cx="5693344" cy="1160801"/>
      </dsp:txXfrm>
    </dsp:sp>
    <dsp:sp modelId="{83F55674-6E81-4A0A-819D-4D4F2083C032}">
      <dsp:nvSpPr>
        <dsp:cNvPr id="0" name=""/>
        <dsp:cNvSpPr/>
      </dsp:nvSpPr>
      <dsp:spPr>
        <a:xfrm>
          <a:off x="116080" y="1392961"/>
          <a:ext cx="1452356" cy="9286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DD7D41-C505-409C-8083-3602DBAA605A}">
      <dsp:nvSpPr>
        <dsp:cNvPr id="0" name=""/>
        <dsp:cNvSpPr/>
      </dsp:nvSpPr>
      <dsp:spPr>
        <a:xfrm>
          <a:off x="0" y="2553763"/>
          <a:ext cx="7261781" cy="116080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25413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en-US" sz="1800" kern="1200" dirty="0" smtClean="0"/>
            <a:t>Vectors for the selected channel were concatenated in a supervector</a:t>
          </a:r>
          <a:endParaRPr lang="en-US" sz="1800" kern="1200" dirty="0"/>
        </a:p>
      </dsp:txBody>
      <dsp:txXfrm>
        <a:off x="1568436" y="2553763"/>
        <a:ext cx="5693344" cy="1160801"/>
      </dsp:txXfrm>
    </dsp:sp>
    <dsp:sp modelId="{2DBF19C6-0BEC-4723-9B44-E0170F0406EC}">
      <dsp:nvSpPr>
        <dsp:cNvPr id="0" name=""/>
        <dsp:cNvSpPr/>
      </dsp:nvSpPr>
      <dsp:spPr>
        <a:xfrm>
          <a:off x="144357" y="2655821"/>
          <a:ext cx="1452356" cy="9286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661675-B109-434C-8CBE-1C999AAE0B56}">
      <dsp:nvSpPr>
        <dsp:cNvPr id="0" name=""/>
        <dsp:cNvSpPr/>
      </dsp:nvSpPr>
      <dsp:spPr>
        <a:xfrm>
          <a:off x="0" y="3830645"/>
          <a:ext cx="7261781" cy="116080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80975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en-US" sz="1800" kern="1200" dirty="0" smtClean="0"/>
            <a:t>PCA was used to reduce the dimensionality of the feature matrix.   </a:t>
          </a:r>
          <a:endParaRPr lang="en-US" sz="1800" kern="1200" dirty="0"/>
        </a:p>
      </dsp:txBody>
      <dsp:txXfrm>
        <a:off x="1568436" y="3830645"/>
        <a:ext cx="5693344" cy="1160801"/>
      </dsp:txXfrm>
    </dsp:sp>
    <dsp:sp modelId="{B67E5D3F-EB41-4FC6-AEFB-AE09D35683DA}">
      <dsp:nvSpPr>
        <dsp:cNvPr id="0" name=""/>
        <dsp:cNvSpPr/>
      </dsp:nvSpPr>
      <dsp:spPr>
        <a:xfrm>
          <a:off x="116080" y="3946725"/>
          <a:ext cx="1452356" cy="9286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ED787-B5FC-244B-9B6F-4A480A5609BC}" type="datetimeFigureOut">
              <a:rPr lang="en-US" smtClean="0"/>
              <a:pPr/>
              <a:t>12/11/15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5A4DA-CB6B-D043-8375-311F45E016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341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1CF6E-A7CC-034C-AA3C-9F1A6DDD080D}" type="datetimeFigureOut">
              <a:rPr lang="en-US" smtClean="0"/>
              <a:pPr/>
              <a:t>12/11/15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7CBD4-C074-5945-B4D9-C20F0CA689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821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278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730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D758C2-C356-43B3-AAFA-040681F9914C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628" y="4343401"/>
            <a:ext cx="6151328" cy="411480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0949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5730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730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730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228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730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730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730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730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416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4EB936-38C4-114A-9699-E529124D075D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910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337FB4-2DFB-D14D-A96F-FBAA0F6BFA0B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156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9672B3-9736-4C43-B4F3-B9F21DE16C3E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77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262F03-9801-694E-9E3D-850D23F01900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737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D6AAA5-58E0-764E-B473-F60A4B574690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101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DC6A0C-0D40-114E-883B-8154B8FB7550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815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844F14-7E7C-E448-BC29-0766BE54777F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187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922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551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76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9428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648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988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4052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9D9360-4773-444E-B9E0-EF7DCFBF0044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200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C3C1D7-C644-4242-AEA9-AEB58743D7DC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678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74E6AE-95CA-4746-8240-C2B492A51F44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95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7B0C41-0016-7747-9673-0149E547F4EA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297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1E90F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1E9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39093" y="6626795"/>
            <a:ext cx="9115855" cy="23852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noAutofit/>
          </a:bodyPr>
          <a:lstStyle/>
          <a:p>
            <a:pPr marL="285750" marR="0" indent="0" algn="l" defTabSz="4572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13763" algn="r"/>
              </a:tabLst>
              <a:defRPr/>
            </a:pPr>
            <a:r>
              <a:rPr lang="en-US" sz="1000" b="1" cap="non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G. Suarez: Normal/Abnormal Classification</a:t>
            </a:r>
            <a:r>
              <a:rPr lang="en-US" sz="1000" b="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000" b="1" cap="none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December</a:t>
            </a:r>
            <a:r>
              <a:rPr lang="en-US" sz="1000" b="1" cap="none" baseline="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1000" b="1" cap="none" baseline="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12, 2015</a:t>
            </a:r>
            <a:endParaRPr lang="en-US" sz="1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1E9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i="0" smtClean="0">
                <a:latin typeface="Arial"/>
                <a:cs typeface="Arial"/>
              </a:rPr>
              <a:pPr/>
              <a:t>‹#›</a:t>
            </a:fld>
            <a:endParaRPr lang="en-US" sz="1000" b="1" i="0" dirty="0"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5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B6D6FC"/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651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ocument 6"/>
          <p:cNvSpPr/>
          <p:nvPr userDrawn="1"/>
        </p:nvSpPr>
        <p:spPr>
          <a:xfrm flipV="1">
            <a:off x="-11545" y="4335690"/>
            <a:ext cx="9155545" cy="2522310"/>
          </a:xfrm>
          <a:prstGeom prst="flowChartDocument">
            <a:avLst/>
          </a:prstGeom>
          <a:gradFill flip="none" rotWithShape="1">
            <a:gsLst>
              <a:gs pos="0">
                <a:srgbClr val="1E90F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035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1E90F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1E9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39093" y="6626795"/>
            <a:ext cx="9115855" cy="23852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noAutofit/>
          </a:bodyPr>
          <a:lstStyle/>
          <a:p>
            <a:pPr marL="285750">
              <a:lnSpc>
                <a:spcPct val="95000"/>
              </a:lnSpc>
              <a:spcBef>
                <a:spcPts val="1200"/>
              </a:spcBef>
              <a:tabLst>
                <a:tab pos="8513763" algn="r"/>
              </a:tabLst>
              <a:defRPr/>
            </a:pPr>
            <a:r>
              <a:rPr lang="en-US" sz="1000" b="1" cap="non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G. Suarez: Normal/Abnormal Classification </a:t>
            </a:r>
            <a:r>
              <a:rPr lang="en-US" sz="1000" cap="all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000" b="1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December </a:t>
            </a:r>
            <a:r>
              <a:rPr lang="en-US" sz="1000" b="1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12, 2015</a:t>
            </a:r>
            <a:endParaRPr lang="en-US" sz="1000" b="1" dirty="0" smtClean="0">
              <a:solidFill>
                <a:srgbClr val="1F497D">
                  <a:lumMod val="50000"/>
                </a:srgbClr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1E9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prstClr val="black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1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7952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ACAF">
                  <a:alpha val="50000"/>
                </a:srgbClr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651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ocument 6"/>
          <p:cNvSpPr/>
          <p:nvPr userDrawn="1"/>
        </p:nvSpPr>
        <p:spPr>
          <a:xfrm flipV="1">
            <a:off x="-11545" y="4335690"/>
            <a:ext cx="9155545" cy="2522310"/>
          </a:xfrm>
          <a:prstGeom prst="flowChartDocument">
            <a:avLst/>
          </a:prstGeom>
          <a:gradFill flip="none" rotWithShape="1">
            <a:gsLst>
              <a:gs pos="0">
                <a:srgbClr val="FF6C76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397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FFACA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FFAC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39093" y="6612962"/>
            <a:ext cx="9115855" cy="23980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>
              <a:lnSpc>
                <a:spcPct val="95000"/>
              </a:lnSpc>
              <a:spcBef>
                <a:spcPts val="1200"/>
              </a:spcBef>
              <a:tabLst>
                <a:tab pos="8513763" algn="r"/>
              </a:tabLst>
            </a:pPr>
            <a:r>
              <a:rPr lang="en-US" sz="1000" b="1" cap="non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G. Suarez: Normal/Abnormal Classification </a:t>
            </a:r>
            <a:r>
              <a:rPr lang="en-US" sz="1000" b="1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	December </a:t>
            </a:r>
            <a:r>
              <a:rPr lang="en-US" sz="1000" b="1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12, 2015</a:t>
            </a:r>
            <a:endParaRPr lang="en-US" sz="1000" b="1" dirty="0" smtClean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ACA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9" r:id="rId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6400" y="2075299"/>
            <a:ext cx="61002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latin typeface="Arial"/>
                <a:cs typeface="Arial"/>
              </a:rPr>
              <a:t>Automated Identification of </a:t>
            </a:r>
          </a:p>
          <a:p>
            <a:pPr algn="r"/>
            <a:r>
              <a:rPr lang="en-US" sz="3200" b="1" dirty="0" smtClean="0">
                <a:latin typeface="Arial"/>
                <a:cs typeface="Arial"/>
              </a:rPr>
              <a:t>Abnormal Adult EEG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4" name="Rectangle 16"/>
          <p:cNvSpPr txBox="1">
            <a:spLocks noChangeArrowheads="1"/>
          </p:cNvSpPr>
          <p:nvPr/>
        </p:nvSpPr>
        <p:spPr>
          <a:xfrm>
            <a:off x="269399" y="5335511"/>
            <a:ext cx="6258401" cy="114488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>
                <a:latin typeface="Arial"/>
                <a:cs typeface="Arial"/>
              </a:rPr>
              <a:t>S. L</a:t>
            </a:r>
            <a:r>
              <a:rPr lang="es-VE" sz="1800" b="1" dirty="0" err="1" smtClean="0">
                <a:latin typeface="Arial"/>
                <a:cs typeface="Arial"/>
              </a:rPr>
              <a:t>ópez</a:t>
            </a:r>
            <a:r>
              <a:rPr lang="es-VE" sz="1800" b="1" dirty="0" smtClean="0">
                <a:latin typeface="Arial"/>
                <a:cs typeface="Arial"/>
              </a:rPr>
              <a:t>, </a:t>
            </a:r>
            <a:r>
              <a:rPr lang="es-VE" sz="1800" b="1" dirty="0" smtClean="0">
                <a:solidFill>
                  <a:srgbClr val="C00000"/>
                </a:solidFill>
                <a:latin typeface="Arial"/>
                <a:cs typeface="Arial"/>
              </a:rPr>
              <a:t>G. Suarez</a:t>
            </a:r>
            <a:r>
              <a:rPr lang="es-VE" sz="1800" b="1" dirty="0" smtClean="0">
                <a:latin typeface="Arial"/>
                <a:cs typeface="Arial"/>
              </a:rPr>
              <a:t>, D. </a:t>
            </a:r>
            <a:r>
              <a:rPr lang="es-VE" sz="1800" b="1" dirty="0" err="1" smtClean="0">
                <a:latin typeface="Arial"/>
                <a:cs typeface="Arial"/>
              </a:rPr>
              <a:t>Jungreis</a:t>
            </a:r>
            <a:r>
              <a:rPr lang="es-VE" sz="1800" b="1" dirty="0" smtClean="0">
                <a:latin typeface="Arial"/>
                <a:cs typeface="Arial"/>
              </a:rPr>
              <a:t>, I. </a:t>
            </a:r>
            <a:r>
              <a:rPr lang="es-VE" sz="1800" b="1" dirty="0" err="1" smtClean="0">
                <a:latin typeface="Arial"/>
                <a:cs typeface="Arial"/>
              </a:rPr>
              <a:t>Obeid</a:t>
            </a:r>
            <a:r>
              <a:rPr lang="es-VE" sz="1800" b="1" dirty="0" smtClean="0">
                <a:latin typeface="Arial"/>
                <a:cs typeface="Arial"/>
              </a:rPr>
              <a:t> and J. Picone</a:t>
            </a:r>
            <a:endParaRPr lang="en-US" sz="1800" b="1" dirty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Arial"/>
                <a:cs typeface="Arial"/>
              </a:rPr>
              <a:t>Neural Engineering Data Consortium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b="1" dirty="0">
                <a:latin typeface="Arial"/>
                <a:cs typeface="Arial"/>
              </a:rPr>
              <a:t>Temple University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b="1" dirty="0">
              <a:solidFill>
                <a:srgbClr val="8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173" y="4807512"/>
            <a:ext cx="2984500" cy="199339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41867" y="634521"/>
            <a:ext cx="2434772" cy="1756307"/>
            <a:chOff x="375531" y="578210"/>
            <a:chExt cx="2965911" cy="2224226"/>
          </a:xfrm>
        </p:grpSpPr>
        <p:sp>
          <p:nvSpPr>
            <p:cNvPr id="8" name="Rectangle 7"/>
            <p:cNvSpPr/>
            <p:nvPr/>
          </p:nvSpPr>
          <p:spPr>
            <a:xfrm>
              <a:off x="375531" y="578210"/>
              <a:ext cx="2771323" cy="2107325"/>
            </a:xfrm>
            <a:prstGeom prst="rect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7034" y="715730"/>
              <a:ext cx="2814408" cy="208670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459295" y="2663236"/>
            <a:ext cx="2124287" cy="2060295"/>
            <a:chOff x="217521" y="2898724"/>
            <a:chExt cx="2386009" cy="2336202"/>
          </a:xfrm>
        </p:grpSpPr>
        <p:sp>
          <p:nvSpPr>
            <p:cNvPr id="9" name="Rectangle 8"/>
            <p:cNvSpPr/>
            <p:nvPr/>
          </p:nvSpPr>
          <p:spPr>
            <a:xfrm>
              <a:off x="217521" y="2898724"/>
              <a:ext cx="2234905" cy="2228489"/>
            </a:xfrm>
            <a:prstGeom prst="rect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5531" y="3011330"/>
              <a:ext cx="2227999" cy="22235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660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044714" y="1792509"/>
            <a:ext cx="7777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pPr algn="ctr"/>
            <a:endParaRPr lang="en-US" b="1" dirty="0">
              <a:latin typeface="Arial"/>
              <a:cs typeface="Arial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4138708" y="80590"/>
            <a:ext cx="5344645" cy="6252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3838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ahoma" pitchFamily="34" charset="0"/>
                <a:ea typeface="ＭＳ Ｐゴシック" charset="0"/>
                <a:cs typeface="Tahoma" pitchFamily="34" charset="0"/>
              </a:defRPr>
            </a:lvl1pPr>
            <a:lvl2pPr marL="3952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2pPr>
            <a:lvl3pPr marL="576263" indent="-1746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3pPr>
            <a:lvl4pPr marL="74771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4pPr>
            <a:lvl5pPr marL="917575" indent="-1666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1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92100" indent="-292100" defTabSz="91440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endParaRPr lang="en-US" dirty="0">
              <a:solidFill>
                <a:srgbClr val="000000"/>
              </a:solidFill>
              <a:latin typeface="Tahoma" charset="0"/>
              <a:cs typeface="Tahoma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the Two Systems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167" y="785548"/>
            <a:ext cx="6381329" cy="3767598"/>
          </a:xfrm>
          <a:prstGeom prst="rect">
            <a:avLst/>
          </a:prstGeom>
        </p:spPr>
      </p:pic>
      <p:sp>
        <p:nvSpPr>
          <p:cNvPr id="13" name="Rectangle 3"/>
          <p:cNvSpPr txBox="1">
            <a:spLocks/>
          </p:cNvSpPr>
          <p:nvPr/>
        </p:nvSpPr>
        <p:spPr bwMode="auto">
          <a:xfrm>
            <a:off x="165090" y="4728160"/>
            <a:ext cx="8813819" cy="177748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25425" indent="-2254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628650" indent="-28575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For PCA dimensions higher than 20 both systems perform better than guessing based on priors (49.79% error rate).</a:t>
            </a:r>
          </a:p>
          <a:p>
            <a:pPr marL="62865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000000"/>
              </a:solidFill>
              <a:cs typeface="Arial" charset="0"/>
            </a:endParaRPr>
          </a:p>
          <a:p>
            <a:pPr marL="628650" indent="-28575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99.82% of the variance is explained by the first principal component</a:t>
            </a:r>
          </a:p>
          <a:p>
            <a:pPr marL="62865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000000"/>
              </a:solidFill>
              <a:cs typeface="Arial" charset="0"/>
            </a:endParaRPr>
          </a:p>
          <a:p>
            <a:pPr lvl="1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solidFill>
                <a:srgbClr val="000000"/>
              </a:solidFill>
              <a:cs typeface="Arial" charset="0"/>
            </a:endParaRPr>
          </a:p>
          <a:p>
            <a:pPr marL="0" lvl="1" indent="0" defTabSz="914400" fontAlgn="base">
              <a:spcBef>
                <a:spcPct val="0"/>
              </a:spcBef>
              <a:spcAft>
                <a:spcPts val="1200"/>
              </a:spcAft>
            </a:pPr>
            <a:endParaRPr lang="en-US" sz="1800" b="1" dirty="0" smtClean="0">
              <a:solidFill>
                <a:srgbClr val="000000"/>
              </a:solidFill>
              <a:cs typeface="Arial" charset="0"/>
            </a:endParaRPr>
          </a:p>
          <a:p>
            <a:pPr marL="0" lvl="1" indent="0" defTabSz="914400" fontAlgn="base">
              <a:spcBef>
                <a:spcPct val="0"/>
              </a:spcBef>
              <a:spcAft>
                <a:spcPts val="1200"/>
              </a:spcAft>
            </a:pPr>
            <a:endParaRPr lang="en-US" sz="1800" b="1" dirty="0" smtClean="0">
              <a:solidFill>
                <a:srgbClr val="000000"/>
              </a:solidFill>
              <a:cs typeface="Arial" charset="0"/>
            </a:endParaRPr>
          </a:p>
          <a:p>
            <a:pPr marL="0" lvl="1" indent="0" defTabSz="914400" fontAlgn="base">
              <a:spcBef>
                <a:spcPct val="0"/>
              </a:spcBef>
              <a:spcAft>
                <a:spcPts val="1200"/>
              </a:spcAft>
            </a:pPr>
            <a:endParaRPr lang="en-US" sz="1800" b="1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13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044714" y="1792509"/>
            <a:ext cx="7777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pPr algn="ctr"/>
            <a:endParaRPr lang="en-US" b="1" dirty="0">
              <a:latin typeface="Arial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lIns="91440" tIns="0" bIns="0">
            <a:noAutofit/>
          </a:bodyPr>
          <a:lstStyle/>
          <a:p>
            <a:r>
              <a:rPr lang="en-US" dirty="0" smtClean="0"/>
              <a:t>Channel Comparison</a:t>
            </a:r>
            <a:endParaRPr lang="en-US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4138708" y="80590"/>
            <a:ext cx="5344645" cy="6252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3838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ahoma" pitchFamily="34" charset="0"/>
                <a:ea typeface="ＭＳ Ｐゴシック" charset="0"/>
                <a:cs typeface="Tahoma" pitchFamily="34" charset="0"/>
              </a:defRPr>
            </a:lvl1pPr>
            <a:lvl2pPr marL="3952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2pPr>
            <a:lvl3pPr marL="576263" indent="-1746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3pPr>
            <a:lvl4pPr marL="74771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4pPr>
            <a:lvl5pPr marL="917575" indent="-1666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1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92100" indent="-292100" defTabSz="91440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endParaRPr lang="en-US" dirty="0">
              <a:solidFill>
                <a:srgbClr val="000000"/>
              </a:solidFill>
              <a:latin typeface="Tahoma" charset="0"/>
              <a:cs typeface="Tahom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824" y="875815"/>
            <a:ext cx="6529768" cy="3573635"/>
          </a:xfrm>
          <a:prstGeom prst="rect">
            <a:avLst/>
          </a:prstGeom>
        </p:spPr>
      </p:pic>
      <p:sp>
        <p:nvSpPr>
          <p:cNvPr id="8" name="Rectangle 3"/>
          <p:cNvSpPr txBox="1">
            <a:spLocks/>
          </p:cNvSpPr>
          <p:nvPr/>
        </p:nvSpPr>
        <p:spPr bwMode="auto">
          <a:xfrm>
            <a:off x="165090" y="4643572"/>
            <a:ext cx="8813819" cy="177748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25425" indent="-2254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628650" indent="-28575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The performance for the T5-O1 channel was better for all operating points with PCA dimensions higher than 20.</a:t>
            </a:r>
          </a:p>
          <a:p>
            <a:pPr marL="62865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000000"/>
              </a:solidFill>
              <a:cs typeface="Arial" charset="0"/>
            </a:endParaRPr>
          </a:p>
          <a:p>
            <a:pPr marL="628650" indent="-28575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This correlates with the information learned from </a:t>
            </a: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neurologists about </a:t>
            </a: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their reliance on occipital channels for the classification of EEGs.</a:t>
            </a:r>
          </a:p>
          <a:p>
            <a:pPr marL="62865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000000"/>
              </a:solidFill>
              <a:cs typeface="Arial" charset="0"/>
            </a:endParaRPr>
          </a:p>
          <a:p>
            <a:pPr lvl="1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solidFill>
                <a:srgbClr val="000000"/>
              </a:solidFill>
              <a:cs typeface="Arial" charset="0"/>
            </a:endParaRPr>
          </a:p>
          <a:p>
            <a:pPr marL="0" lvl="1" indent="0" defTabSz="914400" fontAlgn="base">
              <a:spcBef>
                <a:spcPct val="0"/>
              </a:spcBef>
              <a:spcAft>
                <a:spcPts val="1200"/>
              </a:spcAft>
            </a:pPr>
            <a:endParaRPr lang="en-US" sz="1800" b="1" dirty="0" smtClean="0">
              <a:solidFill>
                <a:srgbClr val="000000"/>
              </a:solidFill>
              <a:cs typeface="Arial" charset="0"/>
            </a:endParaRPr>
          </a:p>
          <a:p>
            <a:pPr marL="0" lvl="1" indent="0" defTabSz="914400" fontAlgn="base">
              <a:spcBef>
                <a:spcPct val="0"/>
              </a:spcBef>
              <a:spcAft>
                <a:spcPts val="1200"/>
              </a:spcAft>
            </a:pPr>
            <a:endParaRPr lang="en-US" sz="1800" b="1" dirty="0" smtClean="0">
              <a:solidFill>
                <a:srgbClr val="000000"/>
              </a:solidFill>
              <a:cs typeface="Arial" charset="0"/>
            </a:endParaRPr>
          </a:p>
          <a:p>
            <a:pPr marL="0" lvl="1" indent="0" defTabSz="914400" fontAlgn="base">
              <a:spcBef>
                <a:spcPct val="0"/>
              </a:spcBef>
              <a:spcAft>
                <a:spcPts val="1200"/>
              </a:spcAft>
            </a:pPr>
            <a:endParaRPr lang="en-US" sz="1800" b="1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44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</p:spPr>
        <p:txBody>
          <a:bodyPr lIns="91440" tIns="0" bIns="0">
            <a:noAutofit/>
          </a:bodyPr>
          <a:lstStyle/>
          <a:p>
            <a:r>
              <a:rPr lang="en-US" dirty="0" smtClean="0"/>
              <a:t>Error Analysis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38071"/>
              </p:ext>
            </p:extLst>
          </p:nvPr>
        </p:nvGraphicFramePr>
        <p:xfrm>
          <a:off x="1102935" y="1074651"/>
          <a:ext cx="6947555" cy="180994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253261"/>
                <a:gridCol w="2437422"/>
                <a:gridCol w="2256872"/>
              </a:tblGrid>
              <a:tr h="6033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Abnormal</a:t>
                      </a:r>
                    </a:p>
                  </a:txBody>
                  <a:tcPr marL="18415" marR="18415" marT="0" marB="0" anchor="ctr"/>
                </a:tc>
              </a:tr>
              <a:tr h="6033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Normal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50.49%</a:t>
                      </a: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49.50</a:t>
                      </a:r>
                      <a:r>
                        <a:rPr lang="en-US" sz="2400" kern="1200" dirty="0">
                          <a:effectLst/>
                        </a:rPr>
                        <a:t>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36830" marT="0" marB="0" anchor="ctr"/>
                </a:tc>
              </a:tr>
              <a:tr h="6033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Abnormal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34.00%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66.00%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36830" marT="0" marB="0" anchor="ctr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230538"/>
              </p:ext>
            </p:extLst>
          </p:nvPr>
        </p:nvGraphicFramePr>
        <p:xfrm>
          <a:off x="1102936" y="3376322"/>
          <a:ext cx="6947555" cy="228918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978580"/>
                <a:gridCol w="3982928"/>
                <a:gridCol w="1986047"/>
              </a:tblGrid>
              <a:tr h="5722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No.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System Description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Error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anchor="ctr"/>
                </a:tc>
              </a:tr>
              <a:tr h="5722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Random Guessing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49.75%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36830" marT="0" marB="0" anchor="ctr"/>
                </a:tc>
              </a:tr>
              <a:tr h="5722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kNN (k = 20)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41.79%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36830" marT="0" marB="0" anchor="ctr"/>
                </a:tc>
              </a:tr>
              <a:tr h="5722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RF (Ntrees = 50)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31.66%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3683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327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7013" y="747889"/>
            <a:ext cx="8640540" cy="32633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>
              <a:defRPr lang="en-US"/>
            </a:defPPr>
            <a:lvl2pPr marL="223838" lvl="1" indent="-223838">
              <a:spcAft>
                <a:spcPts val="1200"/>
              </a:spcAft>
              <a:buFont typeface="Arial" charset="0"/>
              <a:buChar char="•"/>
              <a:defRPr b="1">
                <a:solidFill>
                  <a:srgbClr val="000000"/>
                </a:solidFill>
                <a:latin typeface="Arial"/>
                <a:cs typeface="Arial"/>
              </a:defRPr>
            </a:lvl2pPr>
          </a:lstStyle>
          <a:p>
            <a:pPr marL="169863" indent="-169863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Normal/Abnormal Classification:</a:t>
            </a:r>
          </a:p>
          <a:p>
            <a:pPr marL="508000" lvl="1" indent="-284163">
              <a:buFont typeface="Wingdings" charset="2"/>
              <a:buChar char="q"/>
            </a:pPr>
            <a:r>
              <a:rPr lang="en-US" dirty="0" smtClean="0"/>
              <a:t>These pilot experiments have allowed the creation of a normal/abnormal baseline system.</a:t>
            </a:r>
          </a:p>
          <a:p>
            <a:pPr marL="508000" lvl="1" indent="-284163">
              <a:buFont typeface="Wingdings" charset="2"/>
              <a:buChar char="q"/>
            </a:pPr>
            <a:r>
              <a:rPr lang="en-US" dirty="0" smtClean="0"/>
              <a:t>The classification decisions were made through the random forest ensemble learning and later compared to the </a:t>
            </a:r>
            <a:r>
              <a:rPr lang="en-US" dirty="0" err="1" smtClean="0"/>
              <a:t>kNN</a:t>
            </a:r>
            <a:r>
              <a:rPr lang="en-US" dirty="0" smtClean="0"/>
              <a:t> algorithm and the guessing based on priors. </a:t>
            </a:r>
          </a:p>
          <a:p>
            <a:pPr marL="508000" lvl="1" indent="-284163">
              <a:buFont typeface="Wingdings" charset="2"/>
              <a:buChar char="q"/>
            </a:pPr>
            <a:r>
              <a:rPr lang="en-US" dirty="0" smtClean="0"/>
              <a:t>Results show that </a:t>
            </a:r>
            <a:r>
              <a:rPr lang="en-US" dirty="0" err="1" smtClean="0"/>
              <a:t>kNN</a:t>
            </a:r>
            <a:r>
              <a:rPr lang="en-US" dirty="0" smtClean="0"/>
              <a:t> and random forest outperform guessing based on priors. </a:t>
            </a:r>
          </a:p>
          <a:p>
            <a:pPr marL="508000" lvl="1" indent="-284163">
              <a:buFont typeface="Wingdings" charset="2"/>
              <a:buChar char="q"/>
            </a:pPr>
            <a:r>
              <a:rPr lang="en-US" dirty="0" smtClean="0"/>
              <a:t>Knowledge about the PDR and its characteristics was used for selecting a significant EEG channel </a:t>
            </a:r>
          </a:p>
          <a:p>
            <a:pPr marL="508000" lvl="1" indent="-284163">
              <a:buFont typeface="Wingdings" charset="2"/>
              <a:buChar char="q"/>
            </a:pPr>
            <a:r>
              <a:rPr lang="en-US" dirty="0" smtClean="0"/>
              <a:t>Events that encapsulate benign EEG variants should be labeled and incorporated into the system</a:t>
            </a:r>
          </a:p>
          <a:p>
            <a:pPr marL="508000" lvl="1" indent="-284163">
              <a:buFont typeface="Wingdings" charset="2"/>
              <a:buChar char="q"/>
            </a:pPr>
            <a:r>
              <a:rPr lang="en-US" dirty="0" smtClean="0"/>
              <a:t>Time should be invested in the analysis and extraction of features that are more meaningful and adequate for this particular problem. </a:t>
            </a:r>
          </a:p>
          <a:p>
            <a:pPr marL="508000" lvl="1" indent="-284163">
              <a:buFont typeface="Wingdings" charset="2"/>
              <a:buChar char="q"/>
            </a:pPr>
            <a:endParaRPr lang="en-US" dirty="0" smtClean="0"/>
          </a:p>
          <a:p>
            <a:pPr marL="223837" lvl="1" indent="0">
              <a:buNone/>
            </a:pPr>
            <a:endParaRPr lang="en-US" b="1" dirty="0">
              <a:latin typeface="Arial"/>
              <a:cs typeface="Arial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0" y="0"/>
            <a:ext cx="9144000" cy="393234"/>
          </a:xfrm>
          <a:prstGeom prst="rect">
            <a:avLst/>
          </a:prstGeom>
        </p:spPr>
        <p:txBody>
          <a:bodyPr vert="horz" wrap="none" lIns="91440" tIns="0" rIns="9144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00485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0"/>
            <a:ext cx="9144000" cy="393234"/>
          </a:xfrm>
          <a:prstGeom prst="rect">
            <a:avLst/>
          </a:prstGeom>
        </p:spPr>
        <p:txBody>
          <a:bodyPr vert="horz" wrap="none" lIns="91440" tIns="0" rIns="9144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Brief Bibliography</a:t>
            </a:r>
            <a:endParaRPr lang="en-US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3157538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6" name="Rectangle 109"/>
          <p:cNvSpPr txBox="1">
            <a:spLocks noChangeArrowheads="1"/>
          </p:cNvSpPr>
          <p:nvPr/>
        </p:nvSpPr>
        <p:spPr>
          <a:xfrm>
            <a:off x="190939" y="702128"/>
            <a:ext cx="8694738" cy="590187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>
              <a:defRPr lang="en-US"/>
            </a:defPPr>
            <a:lvl1pPr marL="169863" indent="-169863">
              <a:spcAft>
                <a:spcPts val="1200"/>
              </a:spcAft>
              <a:buFont typeface="Arial"/>
              <a:buChar char="•"/>
              <a:defRPr b="1">
                <a:latin typeface="Arial"/>
                <a:cs typeface="Arial"/>
              </a:defRPr>
            </a:lvl1pPr>
            <a:lvl2pPr marL="508000" lvl="1" indent="-284163">
              <a:spcAft>
                <a:spcPts val="1200"/>
              </a:spcAft>
              <a:buFont typeface="Wingdings" charset="2"/>
              <a:buChar char="q"/>
              <a:defRPr b="1">
                <a:solidFill>
                  <a:srgbClr val="000000"/>
                </a:solidFill>
                <a:latin typeface="Arial"/>
                <a:cs typeface="Arial"/>
              </a:defRPr>
            </a:lvl2pPr>
          </a:lstStyle>
          <a:p>
            <a:pPr marL="0" indent="0">
              <a:buNone/>
            </a:pPr>
            <a:r>
              <a:rPr lang="en-US" dirty="0" smtClean="0"/>
              <a:t>[1] F</a:t>
            </a:r>
            <a:r>
              <a:rPr lang="en-US" dirty="0"/>
              <a:t>. </a:t>
            </a:r>
            <a:r>
              <a:rPr lang="en-US" dirty="0" err="1"/>
              <a:t>Fahoum</a:t>
            </a:r>
            <a:r>
              <a:rPr lang="en-US" dirty="0"/>
              <a:t>, R. Lopes, F. </a:t>
            </a:r>
            <a:r>
              <a:rPr lang="en-US" dirty="0" err="1"/>
              <a:t>Pittau</a:t>
            </a:r>
            <a:r>
              <a:rPr lang="en-US" dirty="0"/>
              <a:t>, F. </a:t>
            </a:r>
            <a:r>
              <a:rPr lang="en-US" dirty="0" err="1"/>
              <a:t>Dubeau</a:t>
            </a:r>
            <a:r>
              <a:rPr lang="en-US" dirty="0"/>
              <a:t>, and J. </a:t>
            </a:r>
            <a:r>
              <a:rPr lang="en-US" dirty="0" err="1"/>
              <a:t>Gotman</a:t>
            </a:r>
            <a:r>
              <a:rPr lang="en-US" dirty="0"/>
              <a:t>, “Widespread </a:t>
            </a:r>
            <a:r>
              <a:rPr lang="en-US" dirty="0" smtClean="0"/>
              <a:t>	epileptic </a:t>
            </a:r>
            <a:r>
              <a:rPr lang="en-US" dirty="0"/>
              <a:t>networks in focal epilepsies: EEG-fMRI study,” </a:t>
            </a:r>
            <a:r>
              <a:rPr lang="en-US" dirty="0" err="1"/>
              <a:t>Epilepsia</a:t>
            </a:r>
            <a:r>
              <a:rPr lang="en-US" dirty="0"/>
              <a:t>, vol. 53, </a:t>
            </a:r>
            <a:r>
              <a:rPr lang="en-US" dirty="0" smtClean="0"/>
              <a:t>	no</a:t>
            </a:r>
            <a:r>
              <a:rPr lang="en-US" dirty="0"/>
              <a:t>. 9, pp. 1618–1627, Sep. 2012.</a:t>
            </a:r>
          </a:p>
          <a:p>
            <a:pPr marL="0" indent="0">
              <a:buNone/>
            </a:pPr>
            <a:r>
              <a:rPr lang="en-US" dirty="0" smtClean="0"/>
              <a:t>[2]	H</a:t>
            </a:r>
            <a:r>
              <a:rPr lang="en-US" dirty="0"/>
              <a:t>. Azuma, S. Hori, M. Nakanishi, S. Fujimoto, N. Ichikawa, and T. A. </a:t>
            </a:r>
            <a:r>
              <a:rPr lang="en-US" dirty="0" smtClean="0"/>
              <a:t>	Furukawa</a:t>
            </a:r>
            <a:r>
              <a:rPr lang="en-US" dirty="0"/>
              <a:t>, “An intervention to improve the interrater reliability of clinical </a:t>
            </a:r>
            <a:r>
              <a:rPr lang="en-US" dirty="0" smtClean="0"/>
              <a:t>	EEG </a:t>
            </a:r>
            <a:r>
              <a:rPr lang="en-US" dirty="0"/>
              <a:t>interpretations,” Psychiatry </a:t>
            </a:r>
            <a:r>
              <a:rPr lang="en-US" dirty="0" err="1"/>
              <a:t>Clin</a:t>
            </a:r>
            <a:r>
              <a:rPr lang="en-US" dirty="0"/>
              <a:t>. </a:t>
            </a:r>
            <a:r>
              <a:rPr lang="en-US" dirty="0" err="1"/>
              <a:t>Neurosci</a:t>
            </a:r>
            <a:r>
              <a:rPr lang="en-US" dirty="0"/>
              <a:t>., vol. 57, no. 5, pp. 485–489, </a:t>
            </a:r>
            <a:r>
              <a:rPr lang="en-US" dirty="0" smtClean="0"/>
              <a:t>	Oct</a:t>
            </a:r>
            <a:r>
              <a:rPr lang="en-US" dirty="0"/>
              <a:t>. 2003.</a:t>
            </a:r>
          </a:p>
          <a:p>
            <a:pPr marL="0" indent="0">
              <a:buNone/>
            </a:pPr>
            <a:r>
              <a:rPr lang="en-US" dirty="0" smtClean="0"/>
              <a:t>[3]	S</a:t>
            </a:r>
            <a:r>
              <a:rPr lang="en-US" dirty="0"/>
              <a:t>. Smith, “EEG in the diagnosis, classification, and management of </a:t>
            </a:r>
            <a:r>
              <a:rPr lang="en-US" dirty="0" smtClean="0"/>
              <a:t>	patients </a:t>
            </a:r>
            <a:r>
              <a:rPr lang="en-US" dirty="0"/>
              <a:t>with epilepsy,” J. Neurol. </a:t>
            </a:r>
            <a:r>
              <a:rPr lang="en-US" dirty="0" err="1"/>
              <a:t>Neurosurg</a:t>
            </a:r>
            <a:r>
              <a:rPr lang="en-US" dirty="0"/>
              <a:t>. Psychiatry, vol. 76, no. </a:t>
            </a:r>
            <a:r>
              <a:rPr lang="en-US" dirty="0" err="1"/>
              <a:t>Suppl</a:t>
            </a:r>
            <a:r>
              <a:rPr lang="en-US" dirty="0"/>
              <a:t> </a:t>
            </a:r>
            <a:r>
              <a:rPr lang="en-US" dirty="0" smtClean="0"/>
              <a:t>	2</a:t>
            </a:r>
            <a:r>
              <a:rPr lang="en-US" dirty="0"/>
              <a:t>, pp. ii2–ii7, Jun. 2005.</a:t>
            </a:r>
          </a:p>
          <a:p>
            <a:pPr marL="0" indent="0">
              <a:buNone/>
            </a:pPr>
            <a:r>
              <a:rPr lang="en-US" dirty="0" smtClean="0"/>
              <a:t>[4]	J</a:t>
            </a:r>
            <a:r>
              <a:rPr lang="en-US" dirty="0"/>
              <a:t>. S. </a:t>
            </a:r>
            <a:r>
              <a:rPr lang="en-US" dirty="0" err="1"/>
              <a:t>Ebersole</a:t>
            </a:r>
            <a:r>
              <a:rPr lang="en-US" dirty="0"/>
              <a:t> and T. A. </a:t>
            </a:r>
            <a:r>
              <a:rPr lang="en-US" dirty="0" err="1"/>
              <a:t>Pedley</a:t>
            </a:r>
            <a:r>
              <a:rPr lang="en-US" dirty="0"/>
              <a:t>, Current practice of clinical </a:t>
            </a:r>
            <a:r>
              <a:rPr lang="en-US" dirty="0" smtClean="0"/>
              <a:t>	electroencephalography</a:t>
            </a:r>
            <a:r>
              <a:rPr lang="en-US" dirty="0"/>
              <a:t>, 4th ed. Philadelphia, Pennsylvania, USA: Wolters </a:t>
            </a:r>
            <a:r>
              <a:rPr lang="en-US" dirty="0" smtClean="0"/>
              <a:t>	Kluwer</a:t>
            </a:r>
            <a:r>
              <a:rPr lang="en-US" dirty="0"/>
              <a:t>, </a:t>
            </a:r>
            <a:r>
              <a:rPr lang="en-US" dirty="0" smtClean="0"/>
              <a:t>2014.</a:t>
            </a:r>
          </a:p>
          <a:p>
            <a:pPr marL="0" indent="0">
              <a:buNone/>
            </a:pPr>
            <a:r>
              <a:rPr lang="en-US" dirty="0" smtClean="0"/>
              <a:t>[5]	A</a:t>
            </a:r>
            <a:r>
              <a:rPr lang="en-US" dirty="0"/>
              <a:t>. </a:t>
            </a:r>
            <a:r>
              <a:rPr lang="en-US" dirty="0" err="1"/>
              <a:t>Harati</a:t>
            </a:r>
            <a:r>
              <a:rPr lang="en-US" dirty="0"/>
              <a:t>, S. Lopez, I. Obeid, M. Jacobson, S. </a:t>
            </a:r>
            <a:r>
              <a:rPr lang="en-US" dirty="0" err="1"/>
              <a:t>Tobochnik</a:t>
            </a:r>
            <a:r>
              <a:rPr lang="en-US" dirty="0"/>
              <a:t>, and J. Picone, </a:t>
            </a:r>
            <a:r>
              <a:rPr lang="en-US" dirty="0" smtClean="0"/>
              <a:t>	“</a:t>
            </a:r>
            <a:r>
              <a:rPr lang="en-US" dirty="0"/>
              <a:t>THE TUH EEG CORPUS: A Big Data Resource for Automated EEG </a:t>
            </a:r>
            <a:r>
              <a:rPr lang="en-US" dirty="0" smtClean="0"/>
              <a:t>	Interpretation</a:t>
            </a:r>
            <a:r>
              <a:rPr lang="en-US" dirty="0"/>
              <a:t>,” in Proceedings of the IEEE Signal Processing in Medicine </a:t>
            </a:r>
            <a:r>
              <a:rPr lang="en-US" dirty="0" smtClean="0"/>
              <a:t>	and </a:t>
            </a:r>
            <a:r>
              <a:rPr lang="en-US" dirty="0"/>
              <a:t>Biology Symposium, 2014, pp. 1–5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54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390" y="509044"/>
            <a:ext cx="8776354" cy="67015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spcAft>
                <a:spcPts val="1200"/>
              </a:spcAft>
              <a:buFont typeface="Arial"/>
              <a:buNone/>
            </a:pPr>
            <a:r>
              <a:rPr lang="en-US" b="1" dirty="0" smtClean="0">
                <a:latin typeface="Arial"/>
                <a:cs typeface="Arial"/>
              </a:rPr>
              <a:t>[6]	A</a:t>
            </a:r>
            <a:r>
              <a:rPr lang="en-US" b="1" dirty="0">
                <a:latin typeface="Arial"/>
                <a:cs typeface="Arial"/>
              </a:rPr>
              <a:t>. C. N. Society, “Guideline 6: A Proposal for Standard Montages to Be </a:t>
            </a:r>
            <a:r>
              <a:rPr lang="en-US" b="1" dirty="0" smtClean="0">
                <a:latin typeface="Arial"/>
                <a:cs typeface="Arial"/>
              </a:rPr>
              <a:t>	Used </a:t>
            </a:r>
            <a:r>
              <a:rPr lang="en-US" b="1" dirty="0">
                <a:latin typeface="Arial"/>
                <a:cs typeface="Arial"/>
              </a:rPr>
              <a:t>in Clinical EEG [White Paper]. Retrieved from </a:t>
            </a:r>
            <a:r>
              <a:rPr lang="en-US" b="1" dirty="0" smtClean="0">
                <a:latin typeface="Arial"/>
                <a:cs typeface="Arial"/>
              </a:rPr>
              <a:t>	http</a:t>
            </a:r>
            <a:r>
              <a:rPr lang="en-US" b="1" dirty="0">
                <a:latin typeface="Arial"/>
                <a:cs typeface="Arial"/>
              </a:rPr>
              <a:t>://www.acns.org/pdf/guidelines/Guideline-6.pdf, 2006.</a:t>
            </a:r>
          </a:p>
          <a:p>
            <a:pPr>
              <a:spcAft>
                <a:spcPts val="1200"/>
              </a:spcAft>
              <a:buFont typeface="Arial"/>
              <a:buNone/>
            </a:pPr>
            <a:r>
              <a:rPr lang="en-US" b="1" dirty="0" smtClean="0">
                <a:latin typeface="Arial"/>
                <a:cs typeface="Arial"/>
              </a:rPr>
              <a:t>[7]  A</a:t>
            </a:r>
            <a:r>
              <a:rPr lang="en-US" b="1" dirty="0">
                <a:latin typeface="Arial"/>
                <a:cs typeface="Arial"/>
              </a:rPr>
              <a:t>. </a:t>
            </a:r>
            <a:r>
              <a:rPr lang="en-US" b="1" dirty="0" err="1">
                <a:latin typeface="Arial"/>
                <a:cs typeface="Arial"/>
              </a:rPr>
              <a:t>Harati</a:t>
            </a:r>
            <a:r>
              <a:rPr lang="en-US" b="1" dirty="0">
                <a:latin typeface="Arial"/>
                <a:cs typeface="Arial"/>
              </a:rPr>
              <a:t>, M. </a:t>
            </a:r>
            <a:r>
              <a:rPr lang="en-US" b="1" dirty="0" err="1">
                <a:latin typeface="Arial"/>
                <a:cs typeface="Arial"/>
              </a:rPr>
              <a:t>Golmohammadi</a:t>
            </a:r>
            <a:r>
              <a:rPr lang="en-US" b="1" dirty="0">
                <a:latin typeface="Arial"/>
                <a:cs typeface="Arial"/>
              </a:rPr>
              <a:t>, S. Lopez, I. Obeid, and J. Picone, “Improved </a:t>
            </a:r>
            <a:r>
              <a:rPr lang="en-US" b="1" dirty="0" smtClean="0">
                <a:latin typeface="Arial"/>
                <a:cs typeface="Arial"/>
              </a:rPr>
              <a:t>	EEG </a:t>
            </a:r>
            <a:r>
              <a:rPr lang="en-US" b="1" dirty="0">
                <a:latin typeface="Arial"/>
                <a:cs typeface="Arial"/>
              </a:rPr>
              <a:t>Event Classification Using Differential Energy,” in Proceedings of the </a:t>
            </a:r>
            <a:r>
              <a:rPr lang="en-US" b="1" dirty="0" smtClean="0">
                <a:latin typeface="Arial"/>
                <a:cs typeface="Arial"/>
              </a:rPr>
              <a:t>	IEEE </a:t>
            </a:r>
            <a:r>
              <a:rPr lang="en-US" b="1" dirty="0">
                <a:latin typeface="Arial"/>
                <a:cs typeface="Arial"/>
              </a:rPr>
              <a:t>Signal Processing in Medicine and Biology Symposium, 2015, pp. 1–4.</a:t>
            </a:r>
          </a:p>
          <a:p>
            <a:pPr>
              <a:spcAft>
                <a:spcPts val="1200"/>
              </a:spcAft>
              <a:buFont typeface="Arial"/>
              <a:buNone/>
            </a:pPr>
            <a:r>
              <a:rPr lang="en-US" b="1" dirty="0" smtClean="0">
                <a:latin typeface="Arial"/>
                <a:cs typeface="Arial"/>
              </a:rPr>
              <a:t>[8]	I</a:t>
            </a:r>
            <a:r>
              <a:rPr lang="en-US" b="1" dirty="0">
                <a:latin typeface="Arial"/>
                <a:cs typeface="Arial"/>
              </a:rPr>
              <a:t>. T. </a:t>
            </a:r>
            <a:r>
              <a:rPr lang="en-US" b="1" dirty="0" err="1">
                <a:latin typeface="Arial"/>
                <a:cs typeface="Arial"/>
              </a:rPr>
              <a:t>Jolliffe</a:t>
            </a:r>
            <a:r>
              <a:rPr lang="en-US" b="1" dirty="0">
                <a:latin typeface="Arial"/>
                <a:cs typeface="Arial"/>
              </a:rPr>
              <a:t>, Principal Component Analysis, 2nd ed. New York City, New York, </a:t>
            </a:r>
            <a:r>
              <a:rPr lang="en-US" b="1" dirty="0" smtClean="0">
                <a:latin typeface="Arial"/>
                <a:cs typeface="Arial"/>
              </a:rPr>
              <a:t>	USA</a:t>
            </a:r>
            <a:r>
              <a:rPr lang="en-US" b="1" dirty="0">
                <a:latin typeface="Arial"/>
                <a:cs typeface="Arial"/>
              </a:rPr>
              <a:t>: Springer-</a:t>
            </a:r>
            <a:r>
              <a:rPr lang="en-US" b="1" dirty="0" err="1">
                <a:latin typeface="Arial"/>
                <a:cs typeface="Arial"/>
              </a:rPr>
              <a:t>Verlag</a:t>
            </a:r>
            <a:r>
              <a:rPr lang="en-US" b="1" dirty="0">
                <a:latin typeface="Arial"/>
                <a:cs typeface="Arial"/>
              </a:rPr>
              <a:t>, 2002.</a:t>
            </a:r>
          </a:p>
          <a:p>
            <a:pPr>
              <a:spcAft>
                <a:spcPts val="1200"/>
              </a:spcAft>
              <a:buFont typeface="Arial"/>
              <a:buNone/>
            </a:pPr>
            <a:r>
              <a:rPr lang="en-US" b="1" dirty="0" smtClean="0">
                <a:latin typeface="Arial"/>
                <a:cs typeface="Arial"/>
              </a:rPr>
              <a:t>[9]	R</a:t>
            </a:r>
            <a:r>
              <a:rPr lang="en-US" b="1" dirty="0">
                <a:latin typeface="Arial"/>
                <a:cs typeface="Arial"/>
              </a:rPr>
              <a:t>. O. </a:t>
            </a:r>
            <a:r>
              <a:rPr lang="en-US" b="1" dirty="0" err="1">
                <a:latin typeface="Arial"/>
                <a:cs typeface="Arial"/>
              </a:rPr>
              <a:t>Duda</a:t>
            </a:r>
            <a:r>
              <a:rPr lang="en-US" b="1" dirty="0">
                <a:latin typeface="Arial"/>
                <a:cs typeface="Arial"/>
              </a:rPr>
              <a:t>, P. E. Hart, and D. G. Stork, Pattern classification, 2nd ed. New </a:t>
            </a:r>
            <a:r>
              <a:rPr lang="en-US" b="1" dirty="0" smtClean="0">
                <a:latin typeface="Arial"/>
                <a:cs typeface="Arial"/>
              </a:rPr>
              <a:t>	York </a:t>
            </a:r>
            <a:r>
              <a:rPr lang="en-US" b="1" dirty="0">
                <a:latin typeface="Arial"/>
                <a:cs typeface="Arial"/>
              </a:rPr>
              <a:t>City, New York, USA: John Wiley &amp; Sons, 2003.</a:t>
            </a:r>
          </a:p>
          <a:p>
            <a:pPr>
              <a:spcAft>
                <a:spcPts val="1200"/>
              </a:spcAft>
              <a:buFont typeface="Arial"/>
              <a:buNone/>
            </a:pPr>
            <a:r>
              <a:rPr lang="en-US" b="1" dirty="0" smtClean="0">
                <a:latin typeface="Arial"/>
                <a:cs typeface="Arial"/>
              </a:rPr>
              <a:t>[10]	L</a:t>
            </a:r>
            <a:r>
              <a:rPr lang="en-US" b="1" dirty="0">
                <a:latin typeface="Arial"/>
                <a:cs typeface="Arial"/>
              </a:rPr>
              <a:t>. </a:t>
            </a:r>
            <a:r>
              <a:rPr lang="en-US" b="1" dirty="0" err="1">
                <a:latin typeface="Arial"/>
                <a:cs typeface="Arial"/>
              </a:rPr>
              <a:t>Breiman</a:t>
            </a:r>
            <a:r>
              <a:rPr lang="en-US" b="1" dirty="0">
                <a:latin typeface="Arial"/>
                <a:cs typeface="Arial"/>
              </a:rPr>
              <a:t>, J. Friedman, R. A. </a:t>
            </a:r>
            <a:r>
              <a:rPr lang="en-US" b="1" dirty="0" err="1">
                <a:latin typeface="Arial"/>
                <a:cs typeface="Arial"/>
              </a:rPr>
              <a:t>Olshen</a:t>
            </a:r>
            <a:r>
              <a:rPr lang="en-US" b="1" dirty="0">
                <a:latin typeface="Arial"/>
                <a:cs typeface="Arial"/>
              </a:rPr>
              <a:t>, and C. Stone, Classification and </a:t>
            </a:r>
            <a:r>
              <a:rPr lang="en-US" b="1" dirty="0" smtClean="0">
                <a:latin typeface="Arial"/>
                <a:cs typeface="Arial"/>
              </a:rPr>
              <a:t>	Regression </a:t>
            </a:r>
            <a:r>
              <a:rPr lang="en-US" b="1" dirty="0">
                <a:latin typeface="Arial"/>
                <a:cs typeface="Arial"/>
              </a:rPr>
              <a:t>Trees, 1st ed. Boca Raton, Florida, USA: Chapman and </a:t>
            </a:r>
            <a:r>
              <a:rPr lang="en-US" b="1" dirty="0" smtClean="0">
                <a:latin typeface="Arial"/>
                <a:cs typeface="Arial"/>
              </a:rPr>
              <a:t>	Hall/CRC</a:t>
            </a:r>
            <a:r>
              <a:rPr lang="en-US" b="1" dirty="0">
                <a:latin typeface="Arial"/>
                <a:cs typeface="Arial"/>
              </a:rPr>
              <a:t>, 1984.</a:t>
            </a:r>
          </a:p>
          <a:p>
            <a:pPr>
              <a:spcAft>
                <a:spcPts val="1200"/>
              </a:spcAft>
              <a:buFont typeface="Arial"/>
              <a:buNone/>
            </a:pPr>
            <a:r>
              <a:rPr lang="en-US" b="1" dirty="0" smtClean="0">
                <a:latin typeface="Arial"/>
                <a:cs typeface="Arial"/>
              </a:rPr>
              <a:t>[11]	</a:t>
            </a:r>
            <a:r>
              <a:rPr lang="en-US" b="1" dirty="0" err="1" smtClean="0">
                <a:latin typeface="Arial"/>
                <a:cs typeface="Arial"/>
              </a:rPr>
              <a:t>Mathworks</a:t>
            </a:r>
            <a:r>
              <a:rPr lang="en-US" b="1" dirty="0">
                <a:latin typeface="Arial"/>
                <a:cs typeface="Arial"/>
              </a:rPr>
              <a:t>, “</a:t>
            </a:r>
            <a:r>
              <a:rPr lang="en-US" b="1" dirty="0" err="1">
                <a:latin typeface="Arial"/>
                <a:cs typeface="Arial"/>
              </a:rPr>
              <a:t>TreeBagger</a:t>
            </a:r>
            <a:r>
              <a:rPr lang="en-US" b="1" dirty="0">
                <a:latin typeface="Arial"/>
                <a:cs typeface="Arial"/>
              </a:rPr>
              <a:t>,” Statistics and Machine Learning Toolbox, 2015. </a:t>
            </a:r>
            <a:r>
              <a:rPr lang="en-US" b="1" dirty="0" smtClean="0">
                <a:latin typeface="Arial"/>
                <a:cs typeface="Arial"/>
              </a:rPr>
              <a:t>	[</a:t>
            </a:r>
            <a:r>
              <a:rPr lang="en-US" b="1" dirty="0">
                <a:latin typeface="Arial"/>
                <a:cs typeface="Arial"/>
              </a:rPr>
              <a:t>Online]. Available: http://www.mathworks.com/help/stats/ treebagger.html. </a:t>
            </a:r>
            <a:r>
              <a:rPr lang="en-US" b="1" dirty="0" smtClean="0">
                <a:latin typeface="Arial"/>
                <a:cs typeface="Arial"/>
              </a:rPr>
              <a:t>	[</a:t>
            </a:r>
            <a:r>
              <a:rPr lang="en-US" b="1" dirty="0">
                <a:latin typeface="Arial"/>
                <a:cs typeface="Arial"/>
              </a:rPr>
              <a:t>Accessed: 18-Oct-2015].</a:t>
            </a:r>
          </a:p>
          <a:p>
            <a:pPr>
              <a:spcAft>
                <a:spcPts val="1200"/>
              </a:spcAft>
              <a:buFont typeface="Arial"/>
              <a:buNone/>
            </a:pPr>
            <a:r>
              <a:rPr lang="en-US" b="1" dirty="0" smtClean="0">
                <a:latin typeface="Arial"/>
                <a:cs typeface="Arial"/>
              </a:rPr>
              <a:t>[12]	A</a:t>
            </a:r>
            <a:r>
              <a:rPr lang="en-US" b="1" dirty="0">
                <a:latin typeface="Arial"/>
                <a:cs typeface="Arial"/>
              </a:rPr>
              <a:t>. </a:t>
            </a:r>
            <a:r>
              <a:rPr lang="en-US" b="1" dirty="0" err="1">
                <a:latin typeface="Arial"/>
                <a:cs typeface="Arial"/>
              </a:rPr>
              <a:t>Ganapathiraju</a:t>
            </a:r>
            <a:r>
              <a:rPr lang="en-US" b="1" dirty="0">
                <a:latin typeface="Arial"/>
                <a:cs typeface="Arial"/>
              </a:rPr>
              <a:t>, J. </a:t>
            </a:r>
            <a:r>
              <a:rPr lang="en-US" b="1" dirty="0" err="1">
                <a:latin typeface="Arial"/>
                <a:cs typeface="Arial"/>
              </a:rPr>
              <a:t>Hamaker</a:t>
            </a:r>
            <a:r>
              <a:rPr lang="en-US" b="1" dirty="0">
                <a:latin typeface="Arial"/>
                <a:cs typeface="Arial"/>
              </a:rPr>
              <a:t>, and J. Picone, “Applications of Support </a:t>
            </a:r>
            <a:r>
              <a:rPr lang="en-US" b="1" dirty="0" smtClean="0">
                <a:latin typeface="Arial"/>
                <a:cs typeface="Arial"/>
              </a:rPr>
              <a:t>	Vector </a:t>
            </a:r>
            <a:r>
              <a:rPr lang="en-US" b="1" dirty="0">
                <a:latin typeface="Arial"/>
                <a:cs typeface="Arial"/>
              </a:rPr>
              <a:t>Machines to Speech Recognition,” IEEE Trans. Speech Audio </a:t>
            </a:r>
            <a:r>
              <a:rPr lang="en-US" b="1" dirty="0" smtClean="0">
                <a:latin typeface="Arial"/>
                <a:cs typeface="Arial"/>
              </a:rPr>
              <a:t>	Process</a:t>
            </a:r>
            <a:r>
              <a:rPr lang="en-US" b="1" dirty="0">
                <a:latin typeface="Arial"/>
                <a:cs typeface="Arial"/>
              </a:rPr>
              <a:t>., 2002.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0" y="0"/>
            <a:ext cx="9144000" cy="393234"/>
          </a:xfrm>
          <a:prstGeom prst="rect">
            <a:avLst/>
          </a:prstGeom>
        </p:spPr>
        <p:txBody>
          <a:bodyPr vert="horz" wrap="none" lIns="91440" tIns="0" rIns="9144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Brief Bibliography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68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/>
          </p:cNvSpPr>
          <p:nvPr/>
        </p:nvSpPr>
        <p:spPr bwMode="auto">
          <a:xfrm>
            <a:off x="532590" y="703386"/>
            <a:ext cx="8087712" cy="316401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25425" indent="-2254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Manual interpretation </a:t>
            </a: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of </a:t>
            </a: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an EEG </a:t>
            </a: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is </a:t>
            </a: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performed by a board-certified neurologist. It takes several years to receive this certification.</a:t>
            </a:r>
            <a:endParaRPr lang="en-US" sz="1800" b="1" dirty="0" smtClean="0">
              <a:solidFill>
                <a:srgbClr val="000000"/>
              </a:solidFill>
              <a:cs typeface="Arial" charset="0"/>
            </a:endParaRPr>
          </a:p>
          <a:p>
            <a:pPr lvl="1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 err="1" smtClean="0">
                <a:solidFill>
                  <a:srgbClr val="000000"/>
                </a:solidFill>
                <a:cs typeface="Arial" charset="0"/>
              </a:rPr>
              <a:t>Interrater</a:t>
            </a: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 agreement is low: the </a:t>
            </a: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interpretation of an EEG depends </a:t>
            </a: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somewhat on </a:t>
            </a: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the </a:t>
            </a: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training and subjective </a:t>
            </a: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judgement of the examiner.  </a:t>
            </a:r>
          </a:p>
          <a:p>
            <a:pPr lvl="1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Increasing the interrater agreement for EEG interpretation </a:t>
            </a: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is one of the advantages of an automated technique. </a:t>
            </a:r>
            <a:endParaRPr lang="en-US" sz="1800" b="1" dirty="0" smtClean="0">
              <a:solidFill>
                <a:srgbClr val="000000"/>
              </a:solidFill>
              <a:cs typeface="Arial" charset="0"/>
            </a:endParaRPr>
          </a:p>
          <a:p>
            <a:pPr lvl="1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Manual </a:t>
            </a:r>
            <a:r>
              <a:rPr lang="en-US" dirty="0">
                <a:solidFill>
                  <a:prstClr val="black"/>
                </a:solidFill>
              </a:rPr>
              <a:t>Interpretation of </a:t>
            </a:r>
            <a:r>
              <a:rPr lang="en-US" dirty="0" smtClean="0">
                <a:solidFill>
                  <a:prstClr val="black"/>
                </a:solidFill>
              </a:rPr>
              <a:t>EEGs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66237959"/>
              </p:ext>
            </p:extLst>
          </p:nvPr>
        </p:nvGraphicFramePr>
        <p:xfrm>
          <a:off x="194733" y="2658534"/>
          <a:ext cx="8729559" cy="3950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351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lIns="91440" tIns="0" bIns="0">
            <a:noAutofit/>
          </a:bodyPr>
          <a:lstStyle/>
          <a:p>
            <a:r>
              <a:rPr lang="en-US" dirty="0" smtClean="0"/>
              <a:t>Normal/Abnormal Classification</a:t>
            </a:r>
            <a:endParaRPr lang="en-US" dirty="0"/>
          </a:p>
        </p:txBody>
      </p:sp>
      <p:sp>
        <p:nvSpPr>
          <p:cNvPr id="21" name="Rectangle 3"/>
          <p:cNvSpPr txBox="1">
            <a:spLocks/>
          </p:cNvSpPr>
          <p:nvPr/>
        </p:nvSpPr>
        <p:spPr bwMode="auto">
          <a:xfrm>
            <a:off x="532590" y="766505"/>
            <a:ext cx="8087712" cy="27908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25425" indent="-2254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When reports are generated, the records are categorized as either normal or abnormal. </a:t>
            </a:r>
          </a:p>
          <a:p>
            <a:pPr lvl="1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Automatic classification of EEGs as normal or abnormal is a significant step </a:t>
            </a: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in</a:t>
            </a: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the reduction of the visual bias. </a:t>
            </a:r>
          </a:p>
          <a:p>
            <a:pPr lvl="1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The normal/abnormal decision is made through the examination of the presence of abnormal EEG events or lack of normal EEG </a:t>
            </a: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characteristics ???? this doesn’t say much ???</a:t>
            </a:r>
            <a:endParaRPr lang="en-US" sz="1800" b="1" dirty="0" smtClean="0">
              <a:solidFill>
                <a:srgbClr val="000000"/>
              </a:solidFill>
              <a:cs typeface="Arial" charset="0"/>
            </a:endParaRPr>
          </a:p>
          <a:p>
            <a:pPr marL="0" lvl="1" indent="0" defTabSz="914400" fontAlgn="base">
              <a:spcBef>
                <a:spcPct val="0"/>
              </a:spcBef>
              <a:spcAft>
                <a:spcPts val="1200"/>
              </a:spcAft>
            </a:pPr>
            <a:endParaRPr lang="en-US" sz="1800" b="1" dirty="0" smtClean="0">
              <a:solidFill>
                <a:srgbClr val="000000"/>
              </a:solidFill>
              <a:cs typeface="Arial" charset="0"/>
            </a:endParaRPr>
          </a:p>
          <a:p>
            <a:pPr marL="0" lvl="1" indent="0" defTabSz="914400" fontAlgn="base">
              <a:spcBef>
                <a:spcPct val="0"/>
              </a:spcBef>
              <a:spcAft>
                <a:spcPts val="1200"/>
              </a:spcAft>
            </a:pPr>
            <a:endParaRPr lang="en-US" sz="1800" b="1" dirty="0" smtClean="0">
              <a:solidFill>
                <a:srgbClr val="000000"/>
              </a:solidFill>
              <a:cs typeface="Arial" charset="0"/>
            </a:endParaRPr>
          </a:p>
          <a:p>
            <a:pPr lvl="1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38276607"/>
              </p:ext>
            </p:extLst>
          </p:nvPr>
        </p:nvGraphicFramePr>
        <p:xfrm>
          <a:off x="383355" y="2158737"/>
          <a:ext cx="8236947" cy="4621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262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1262" y="4473269"/>
            <a:ext cx="7945665" cy="165415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044714" y="1792509"/>
            <a:ext cx="7777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pPr algn="ctr"/>
            <a:endParaRPr lang="en-US" b="1" dirty="0">
              <a:latin typeface="Arial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lIns="91440" tIns="0" bIns="0">
            <a:noAutofit/>
          </a:bodyPr>
          <a:lstStyle/>
          <a:p>
            <a:r>
              <a:rPr lang="en-US" dirty="0" smtClean="0"/>
              <a:t>Normal EEG Characteristics</a:t>
            </a:r>
            <a:endParaRPr lang="en-US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4138708" y="80590"/>
            <a:ext cx="5344645" cy="6252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3838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ahoma" pitchFamily="34" charset="0"/>
                <a:ea typeface="ＭＳ Ｐゴシック" charset="0"/>
                <a:cs typeface="Tahoma" pitchFamily="34" charset="0"/>
              </a:defRPr>
            </a:lvl1pPr>
            <a:lvl2pPr marL="3952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2pPr>
            <a:lvl3pPr marL="576263" indent="-1746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3pPr>
            <a:lvl4pPr marL="74771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4pPr>
            <a:lvl5pPr marL="917575" indent="-1666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1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92100" indent="-292100" defTabSz="91440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endParaRPr lang="en-US" dirty="0">
              <a:solidFill>
                <a:srgbClr val="000000"/>
              </a:solidFill>
              <a:latin typeface="Tahoma" charset="0"/>
              <a:cs typeface="Tahoma" charset="0"/>
            </a:endParaRPr>
          </a:p>
        </p:txBody>
      </p:sp>
      <p:sp>
        <p:nvSpPr>
          <p:cNvPr id="8" name="Rectangle 3"/>
          <p:cNvSpPr txBox="1">
            <a:spLocks/>
          </p:cNvSpPr>
          <p:nvPr/>
        </p:nvSpPr>
        <p:spPr bwMode="auto">
          <a:xfrm>
            <a:off x="339607" y="498274"/>
            <a:ext cx="8087712" cy="514511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25425" indent="-2254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The main characteristics of a normal EEG are the following:</a:t>
            </a:r>
          </a:p>
          <a:p>
            <a:pPr lvl="2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Reactivity: Response to certain physiological changes or provocations. </a:t>
            </a:r>
          </a:p>
          <a:p>
            <a:pPr lvl="2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Alpha Rhythm: Waves originated in the occipital lobe (predominantly), between 8-13 Hz and 15 to 45 μV. </a:t>
            </a:r>
          </a:p>
          <a:p>
            <a:pPr lvl="2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Mu Rhythm: Central rhythm of alpha activity commonly between 8-10 Hz visible in 17% to 19% of adults. </a:t>
            </a:r>
          </a:p>
          <a:p>
            <a:pPr lvl="2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Beta Activity: Activities in the frequency bands of 18-25 Hz, 14-16 Hz and 35-40 Hz.</a:t>
            </a:r>
          </a:p>
          <a:p>
            <a:pPr lvl="2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Theta Activity: Traces of 6-7 Hz activity present in the frontal or frontocentral regions of the brain.</a:t>
            </a:r>
          </a:p>
          <a:p>
            <a:pPr marL="0" lvl="1" indent="0" defTabSz="914400" fontAlgn="base">
              <a:spcBef>
                <a:spcPct val="0"/>
              </a:spcBef>
              <a:spcAft>
                <a:spcPts val="1200"/>
              </a:spcAft>
            </a:pPr>
            <a:endParaRPr lang="en-US" sz="1800" b="1" dirty="0" smtClean="0">
              <a:solidFill>
                <a:srgbClr val="000000"/>
              </a:solidFill>
              <a:cs typeface="Arial" charset="0"/>
            </a:endParaRPr>
          </a:p>
          <a:p>
            <a:pPr marL="0" lvl="1" indent="0" defTabSz="914400" fontAlgn="base">
              <a:spcBef>
                <a:spcPct val="0"/>
              </a:spcBef>
              <a:spcAft>
                <a:spcPts val="1200"/>
              </a:spcAft>
            </a:pPr>
            <a:endParaRPr lang="en-US" sz="1800" b="1" dirty="0" smtClean="0">
              <a:solidFill>
                <a:srgbClr val="000000"/>
              </a:solidFill>
              <a:cs typeface="Arial" charset="0"/>
            </a:endParaRPr>
          </a:p>
          <a:p>
            <a:pPr marL="0" lvl="1" indent="0" defTabSz="914400" fontAlgn="base">
              <a:spcBef>
                <a:spcPct val="0"/>
              </a:spcBef>
              <a:spcAft>
                <a:spcPts val="1200"/>
              </a:spcAft>
            </a:pPr>
            <a:endParaRPr lang="en-US" sz="1800" b="1" dirty="0" smtClean="0">
              <a:solidFill>
                <a:srgbClr val="000000"/>
              </a:solidFill>
              <a:cs typeface="Arial" charset="0"/>
            </a:endParaRPr>
          </a:p>
          <a:p>
            <a:pPr lvl="1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Rectangle 3"/>
          <p:cNvSpPr txBox="1">
            <a:spLocks/>
          </p:cNvSpPr>
          <p:nvPr/>
        </p:nvSpPr>
        <p:spPr bwMode="auto">
          <a:xfrm>
            <a:off x="1000604" y="4644259"/>
            <a:ext cx="8087712" cy="181310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25425" indent="-2254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lvl="1" indent="0" defTabSz="914400" fontAlgn="base">
              <a:spcBef>
                <a:spcPct val="0"/>
              </a:spcBef>
              <a:spcAft>
                <a:spcPts val="1200"/>
              </a:spcAft>
            </a:pP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The normal/Abnormal classification heavily depends on the frequency, presence or distortion of this feature. Its emergence during the closed-eyes period is known as Posterior Dominant Rhythm (PDR)</a:t>
            </a:r>
          </a:p>
          <a:p>
            <a:pPr marL="0" lvl="1" indent="0" defTabSz="914400" fontAlgn="base">
              <a:spcBef>
                <a:spcPct val="0"/>
              </a:spcBef>
              <a:spcAft>
                <a:spcPts val="1200"/>
              </a:spcAft>
            </a:pP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We decided to focus on this characteristic.</a:t>
            </a:r>
            <a:endParaRPr lang="en-US" sz="1800" b="1" dirty="0">
              <a:solidFill>
                <a:srgbClr val="000000"/>
              </a:solidFill>
              <a:cs typeface="Arial" charset="0"/>
            </a:endParaRPr>
          </a:p>
          <a:p>
            <a:pPr marL="0" lvl="1" indent="0" defTabSz="914400" fontAlgn="base">
              <a:spcBef>
                <a:spcPct val="0"/>
              </a:spcBef>
              <a:spcAft>
                <a:spcPts val="1200"/>
              </a:spcAft>
            </a:pPr>
            <a:endParaRPr lang="en-US" sz="1800" b="1" dirty="0" smtClean="0">
              <a:solidFill>
                <a:srgbClr val="000000"/>
              </a:solidFill>
              <a:cs typeface="Arial" charset="0"/>
            </a:endParaRPr>
          </a:p>
          <a:p>
            <a:pPr marL="0" lvl="1" indent="0" defTabSz="914400" fontAlgn="base">
              <a:spcBef>
                <a:spcPct val="0"/>
              </a:spcBef>
              <a:spcAft>
                <a:spcPts val="1200"/>
              </a:spcAft>
            </a:pPr>
            <a:endParaRPr lang="en-US" sz="18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10031" y="1462571"/>
            <a:ext cx="7296346" cy="79986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3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044714" y="1792509"/>
            <a:ext cx="7777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pPr algn="ctr"/>
            <a:endParaRPr lang="en-US" b="1" dirty="0">
              <a:latin typeface="Arial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lIns="91440" tIns="0" bIns="0">
            <a:noAutofit/>
          </a:bodyPr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4138708" y="80590"/>
            <a:ext cx="5344645" cy="6252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3838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ahoma" pitchFamily="34" charset="0"/>
                <a:ea typeface="ＭＳ Ｐゴシック" charset="0"/>
                <a:cs typeface="Tahoma" pitchFamily="34" charset="0"/>
              </a:defRPr>
            </a:lvl1pPr>
            <a:lvl2pPr marL="3952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2pPr>
            <a:lvl3pPr marL="576263" indent="-1746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3pPr>
            <a:lvl4pPr marL="74771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4pPr>
            <a:lvl5pPr marL="917575" indent="-1666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1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92100" indent="-292100" defTabSz="91440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endParaRPr lang="en-US" dirty="0">
              <a:solidFill>
                <a:srgbClr val="000000"/>
              </a:solidFill>
              <a:latin typeface="Tahoma" charset="0"/>
              <a:cs typeface="Tahoma" charset="0"/>
            </a:endParaRPr>
          </a:p>
        </p:txBody>
      </p:sp>
      <p:sp>
        <p:nvSpPr>
          <p:cNvPr id="10" name="Rectangle 3"/>
          <p:cNvSpPr txBox="1">
            <a:spLocks/>
          </p:cNvSpPr>
          <p:nvPr/>
        </p:nvSpPr>
        <p:spPr bwMode="auto">
          <a:xfrm>
            <a:off x="532590" y="963458"/>
            <a:ext cx="8087712" cy="82905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25425" indent="-2254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The data used was a subset of the TUH EEG Corpus. The data was divided as follows:</a:t>
            </a:r>
          </a:p>
          <a:p>
            <a:pPr lvl="1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solidFill>
                <a:srgbClr val="000000"/>
              </a:solidFill>
              <a:cs typeface="Arial" charset="0"/>
            </a:endParaRPr>
          </a:p>
          <a:p>
            <a:pPr marL="0" lvl="1" indent="0" defTabSz="914400" fontAlgn="base">
              <a:spcBef>
                <a:spcPct val="0"/>
              </a:spcBef>
              <a:spcAft>
                <a:spcPts val="1200"/>
              </a:spcAft>
            </a:pPr>
            <a:endParaRPr lang="en-US" sz="1800" b="1" dirty="0" smtClean="0">
              <a:solidFill>
                <a:srgbClr val="000000"/>
              </a:solidFill>
              <a:cs typeface="Arial" charset="0"/>
            </a:endParaRPr>
          </a:p>
          <a:p>
            <a:pPr marL="0" lvl="1" indent="0" defTabSz="914400" fontAlgn="base">
              <a:spcBef>
                <a:spcPct val="0"/>
              </a:spcBef>
              <a:spcAft>
                <a:spcPts val="1200"/>
              </a:spcAft>
            </a:pPr>
            <a:endParaRPr lang="en-US" sz="1800" b="1" dirty="0" smtClean="0">
              <a:solidFill>
                <a:srgbClr val="000000"/>
              </a:solidFill>
              <a:cs typeface="Arial" charset="0"/>
            </a:endParaRPr>
          </a:p>
          <a:p>
            <a:pPr marL="0" lvl="1" indent="0" defTabSz="914400" fontAlgn="base">
              <a:spcBef>
                <a:spcPct val="0"/>
              </a:spcBef>
              <a:spcAft>
                <a:spcPts val="1200"/>
              </a:spcAft>
            </a:pPr>
            <a:endParaRPr lang="en-US" sz="1800" b="1" dirty="0" smtClean="0">
              <a:solidFill>
                <a:srgbClr val="000000"/>
              </a:solidFill>
              <a:cs typeface="Arial" charset="0"/>
            </a:endParaRPr>
          </a:p>
          <a:p>
            <a:pPr lvl="1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29522"/>
              </p:ext>
            </p:extLst>
          </p:nvPr>
        </p:nvGraphicFramePr>
        <p:xfrm>
          <a:off x="1222684" y="1768703"/>
          <a:ext cx="6714687" cy="17569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8229"/>
                <a:gridCol w="2238229"/>
                <a:gridCol w="2238229"/>
              </a:tblGrid>
              <a:tr h="43923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Normal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Abnormal</a:t>
                      </a:r>
                      <a:endParaRPr lang="en-US" dirty="0"/>
                    </a:p>
                  </a:txBody>
                  <a:tcPr/>
                </a:tc>
              </a:tr>
              <a:tr h="43923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Training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102 EEGs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 EEGs</a:t>
                      </a:r>
                      <a:endParaRPr lang="en-US" dirty="0"/>
                    </a:p>
                  </a:txBody>
                  <a:tcPr/>
                </a:tc>
              </a:tr>
              <a:tr h="43923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Development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 EEGs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 EEGs</a:t>
                      </a:r>
                      <a:endParaRPr lang="en-US" dirty="0"/>
                    </a:p>
                  </a:txBody>
                  <a:tcPr/>
                </a:tc>
              </a:tr>
              <a:tr h="43923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Evaluation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 EEGs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 EEGs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549" y="4209710"/>
            <a:ext cx="4493067" cy="2335379"/>
          </a:xfrm>
          <a:prstGeom prst="rect">
            <a:avLst/>
          </a:prstGeom>
        </p:spPr>
      </p:pic>
      <p:sp>
        <p:nvSpPr>
          <p:cNvPr id="11" name="Rectangle 3"/>
          <p:cNvSpPr txBox="1">
            <a:spLocks/>
          </p:cNvSpPr>
          <p:nvPr/>
        </p:nvSpPr>
        <p:spPr bwMode="auto">
          <a:xfrm>
            <a:off x="528144" y="3795184"/>
            <a:ext cx="8087712" cy="82905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25425" indent="-2254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Because the PDR can be observed in the posterior and occipital channels, channel T5-O1 was selected for the experiments. </a:t>
            </a:r>
          </a:p>
          <a:p>
            <a:pPr lvl="1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solidFill>
                <a:srgbClr val="000000"/>
              </a:solidFill>
              <a:cs typeface="Arial" charset="0"/>
            </a:endParaRPr>
          </a:p>
          <a:p>
            <a:pPr marL="0" lvl="1" indent="0" defTabSz="914400" fontAlgn="base">
              <a:spcBef>
                <a:spcPct val="0"/>
              </a:spcBef>
              <a:spcAft>
                <a:spcPts val="1200"/>
              </a:spcAft>
            </a:pPr>
            <a:endParaRPr lang="en-US" sz="1800" b="1" dirty="0" smtClean="0">
              <a:solidFill>
                <a:srgbClr val="000000"/>
              </a:solidFill>
              <a:cs typeface="Arial" charset="0"/>
            </a:endParaRPr>
          </a:p>
          <a:p>
            <a:pPr marL="0" lvl="1" indent="0" defTabSz="914400" fontAlgn="base">
              <a:spcBef>
                <a:spcPct val="0"/>
              </a:spcBef>
              <a:spcAft>
                <a:spcPts val="1200"/>
              </a:spcAft>
            </a:pPr>
            <a:endParaRPr lang="en-US" sz="1800" b="1" dirty="0" smtClean="0">
              <a:solidFill>
                <a:srgbClr val="000000"/>
              </a:solidFill>
              <a:cs typeface="Arial" charset="0"/>
            </a:endParaRPr>
          </a:p>
          <a:p>
            <a:pPr marL="0" lvl="1" indent="0" defTabSz="914400" fontAlgn="base">
              <a:spcBef>
                <a:spcPct val="0"/>
              </a:spcBef>
              <a:spcAft>
                <a:spcPts val="1200"/>
              </a:spcAft>
            </a:pPr>
            <a:endParaRPr lang="en-US" sz="1800" b="1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13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lIns="91440" tIns="0" bIns="0">
            <a:noAutofit/>
          </a:bodyPr>
          <a:lstStyle/>
          <a:p>
            <a:r>
              <a:rPr lang="en-US" dirty="0" smtClean="0"/>
              <a:t>Experimental Design</a:t>
            </a:r>
            <a:endParaRPr lang="en-US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4138708" y="80590"/>
            <a:ext cx="5344645" cy="6252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3838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ahoma" pitchFamily="34" charset="0"/>
                <a:ea typeface="ＭＳ Ｐゴシック" charset="0"/>
                <a:cs typeface="Tahoma" pitchFamily="34" charset="0"/>
              </a:defRPr>
            </a:lvl1pPr>
            <a:lvl2pPr marL="3952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2pPr>
            <a:lvl3pPr marL="576263" indent="-1746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3pPr>
            <a:lvl4pPr marL="74771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4pPr>
            <a:lvl5pPr marL="917575" indent="-1666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1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92100" indent="-292100" defTabSz="91440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endParaRPr lang="en-US" dirty="0">
              <a:solidFill>
                <a:srgbClr val="000000"/>
              </a:solidFill>
              <a:latin typeface="Tahoma" charset="0"/>
              <a:cs typeface="Tahoma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17840717"/>
              </p:ext>
            </p:extLst>
          </p:nvPr>
        </p:nvGraphicFramePr>
        <p:xfrm>
          <a:off x="941109" y="963366"/>
          <a:ext cx="7261781" cy="4994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278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lIns="91440" tIns="0" bIns="0">
            <a:noAutofit/>
          </a:bodyPr>
          <a:lstStyle/>
          <a:p>
            <a:r>
              <a:rPr lang="en-US" dirty="0" smtClean="0"/>
              <a:t>Algorithms </a:t>
            </a:r>
            <a:endParaRPr lang="en-US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4138708" y="80590"/>
            <a:ext cx="5344645" cy="6252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3838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ahoma" pitchFamily="34" charset="0"/>
                <a:ea typeface="ＭＳ Ｐゴシック" charset="0"/>
                <a:cs typeface="Tahoma" pitchFamily="34" charset="0"/>
              </a:defRPr>
            </a:lvl1pPr>
            <a:lvl2pPr marL="3952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2pPr>
            <a:lvl3pPr marL="576263" indent="-1746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3pPr>
            <a:lvl4pPr marL="74771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4pPr>
            <a:lvl5pPr marL="917575" indent="-1666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1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92100" indent="-292100" defTabSz="91440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endParaRPr lang="en-US" dirty="0">
              <a:solidFill>
                <a:srgbClr val="000000"/>
              </a:solidFill>
              <a:latin typeface="Tahoma" charset="0"/>
              <a:cs typeface="Tahoma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/>
              <p:cNvSpPr txBox="1">
                <a:spLocks/>
              </p:cNvSpPr>
              <p:nvPr/>
            </p:nvSpPr>
            <p:spPr bwMode="auto">
              <a:xfrm>
                <a:off x="233622" y="878872"/>
                <a:ext cx="8087712" cy="517327"/>
              </a:xfrm>
              <a:prstGeom prst="rect">
                <a:avLst/>
              </a:prstGeom>
              <a:noFill/>
              <a:ln>
                <a:noFill/>
              </a:ln>
              <a:extLst>
                <a:ext uri="{FAA26D3D-D897-4be2-8F04-BA451C77F1D7}">
                  <ma14:placeholderFlag xmlns:ma14="http://schemas.microsoft.com/office/mac/drawingml/2011/main" val="1"/>
                </a:ex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342900" indent="-3429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225425" indent="-2254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lvl="1" defTabSz="914400" fontAlgn="base">
                  <a:spcBef>
                    <a:spcPct val="0"/>
                  </a:spcBef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sz="1800" b="1" dirty="0" smtClean="0">
                    <a:solidFill>
                      <a:srgbClr val="000000"/>
                    </a:solidFill>
                    <a:cs typeface="Arial" charset="0"/>
                  </a:rPr>
                  <a:t>Two standard Algorithms were explored and compared:</a:t>
                </a:r>
              </a:p>
              <a:p>
                <a:pPr lvl="2" defTabSz="914400" fontAlgn="base">
                  <a:spcBef>
                    <a:spcPct val="0"/>
                  </a:spcBef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sz="1800" b="1" dirty="0" smtClean="0">
                    <a:solidFill>
                      <a:srgbClr val="000000"/>
                    </a:solidFill>
                    <a:cs typeface="Arial" charset="0"/>
                  </a:rPr>
                  <a:t>k-Nearest Neighbor (</a:t>
                </a:r>
                <a:r>
                  <a:rPr lang="en-US" sz="1800" b="1" dirty="0" err="1" smtClean="0">
                    <a:solidFill>
                      <a:srgbClr val="000000"/>
                    </a:solidFill>
                    <a:cs typeface="Arial" charset="0"/>
                  </a:rPr>
                  <a:t>kNN</a:t>
                </a:r>
                <a:r>
                  <a:rPr lang="en-US" sz="1800" b="1" dirty="0" smtClean="0">
                    <a:solidFill>
                      <a:srgbClr val="000000"/>
                    </a:solidFill>
                    <a:cs typeface="Arial" charset="0"/>
                  </a:rPr>
                  <a:t>)</a:t>
                </a:r>
              </a:p>
              <a:p>
                <a:pPr marL="914400" lvl="2" indent="0" defTabSz="914400" fontAlgn="base">
                  <a:spcBef>
                    <a:spcPct val="0"/>
                  </a:spcBef>
                  <a:spcAft>
                    <a:spcPts val="1200"/>
                  </a:spcAft>
                </a:pPr>
                <a:endParaRPr lang="en-US" sz="1800" b="1" dirty="0">
                  <a:solidFill>
                    <a:srgbClr val="000000"/>
                  </a:solidFill>
                  <a:cs typeface="Arial" charset="0"/>
                </a:endParaRPr>
              </a:p>
              <a:p>
                <a:pPr marL="914400" lvl="2" indent="0" defTabSz="914400" fontAlgn="base">
                  <a:spcBef>
                    <a:spcPct val="0"/>
                  </a:spcBef>
                  <a:spcAft>
                    <a:spcPts val="1200"/>
                  </a:spcAft>
                </a:pPr>
                <a:endParaRPr lang="en-US" sz="1800" b="1" dirty="0" smtClean="0">
                  <a:solidFill>
                    <a:srgbClr val="000000"/>
                  </a:solidFill>
                  <a:cs typeface="Arial" charset="0"/>
                </a:endParaRPr>
              </a:p>
              <a:p>
                <a:pPr marL="914400" lvl="2" indent="0" defTabSz="914400" fontAlgn="base">
                  <a:spcBef>
                    <a:spcPct val="0"/>
                  </a:spcBef>
                  <a:spcAft>
                    <a:spcPts val="1200"/>
                  </a:spcAft>
                </a:pPr>
                <a:endParaRPr lang="en-US" sz="1800" b="1" dirty="0" smtClean="0">
                  <a:solidFill>
                    <a:srgbClr val="000000"/>
                  </a:solidFill>
                  <a:cs typeface="Arial" charset="0"/>
                </a:endParaRPr>
              </a:p>
              <a:p>
                <a:pPr marL="914400" lvl="2" indent="0" defTabSz="914400" fontAlgn="base">
                  <a:spcBef>
                    <a:spcPct val="0"/>
                  </a:spcBef>
                  <a:spcAft>
                    <a:spcPts val="1200"/>
                  </a:spcAft>
                </a:pPr>
                <a:endParaRPr lang="en-US" sz="1800" b="1" u="sng" dirty="0">
                  <a:solidFill>
                    <a:srgbClr val="000000"/>
                  </a:solidFill>
                  <a:cs typeface="Arial" charset="0"/>
                </a:endParaRPr>
              </a:p>
              <a:p>
                <a:pPr marL="914400" lvl="2" indent="0" defTabSz="914400" fontAlgn="base">
                  <a:spcBef>
                    <a:spcPct val="0"/>
                  </a:spcBef>
                  <a:spcAft>
                    <a:spcPts val="1200"/>
                  </a:spcAft>
                </a:pPr>
                <a:endParaRPr lang="en-US" sz="1800" b="1" dirty="0" smtClean="0">
                  <a:solidFill>
                    <a:srgbClr val="000000"/>
                  </a:solidFill>
                  <a:cs typeface="Arial" charset="0"/>
                </a:endParaRPr>
              </a:p>
              <a:p>
                <a:pPr marL="914400" lvl="2" indent="0" defTabSz="914400" fontAlgn="base">
                  <a:spcBef>
                    <a:spcPct val="0"/>
                  </a:spcBef>
                  <a:spcAft>
                    <a:spcPts val="1200"/>
                  </a:spcAft>
                </a:pPr>
                <a:endParaRPr lang="en-US" sz="1800" b="1" dirty="0" smtClean="0">
                  <a:solidFill>
                    <a:srgbClr val="000000"/>
                  </a:solidFill>
                  <a:cs typeface="Arial" charset="0"/>
                </a:endParaRPr>
              </a:p>
              <a:p>
                <a:pPr lvl="2" defTabSz="914400" fontAlgn="base">
                  <a:spcBef>
                    <a:spcPct val="0"/>
                  </a:spcBef>
                  <a:spcAft>
                    <a:spcPts val="1200"/>
                  </a:spcAft>
                  <a:buFont typeface="Arial" charset="0"/>
                  <a:buChar char="•"/>
                </a:pPr>
                <a:endParaRPr lang="en-US" sz="1800" b="1" dirty="0" smtClean="0">
                  <a:solidFill>
                    <a:srgbClr val="000000"/>
                  </a:solidFill>
                  <a:cs typeface="Arial" charset="0"/>
                </a:endParaRPr>
              </a:p>
              <a:p>
                <a:pPr lvl="2" defTabSz="914400" fontAlgn="base">
                  <a:spcBef>
                    <a:spcPct val="0"/>
                  </a:spcBef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sz="1800" b="1" dirty="0" smtClean="0">
                    <a:solidFill>
                      <a:srgbClr val="000000"/>
                    </a:solidFill>
                    <a:cs typeface="Arial" charset="0"/>
                  </a:rPr>
                  <a:t>Random Forest </a:t>
                </a:r>
              </a:p>
              <a:p>
                <a:pPr marL="914400" lvl="2" indent="0" defTabSz="914400" fontAlgn="base">
                  <a:spcBef>
                    <a:spcPct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Arial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cs typeface="Arial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𝑪</m:t>
                              </m:r>
                            </m:e>
                          </m:acc>
                        </m:e>
                        <m:sub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𝒓𝒇</m:t>
                          </m:r>
                        </m:sub>
                        <m:sup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𝑩</m:t>
                          </m:r>
                        </m:sup>
                      </m:sSubSup>
                      <m:d>
                        <m:dPr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𝒎𝒂𝒋𝒐𝒓𝒊𝒕𝒚</m:t>
                      </m:r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 </m:t>
                      </m:r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𝒗𝒐𝒕𝒆</m:t>
                      </m:r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 </m:t>
                      </m:r>
                      <m:sSubSup>
                        <m:sSubSupPr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Arial" charset="0"/>
                            </a:rPr>
                          </m:ctrlPr>
                        </m:sSub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cs typeface="Arial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800" b="1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charset="0"/>
                                          <a:cs typeface="Arial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b="1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𝑪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𝒃</m:t>
                                  </m:r>
                                </m:sub>
                              </m:sSub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(</m:t>
                              </m:r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𝒙</m:t>
                              </m:r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)</m:t>
                              </m:r>
                            </m:e>
                          </m:d>
                        </m:e>
                        <m:sub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𝑩</m:t>
                          </m:r>
                        </m:sup>
                      </m:sSubSup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  <a:cs typeface="Arial" charset="0"/>
                </a:endParaRPr>
              </a:p>
              <a:p>
                <a:pPr marL="0" lvl="1" indent="0" defTabSz="914400" fontAlgn="base">
                  <a:spcBef>
                    <a:spcPct val="0"/>
                  </a:spcBef>
                  <a:spcAft>
                    <a:spcPts val="1200"/>
                  </a:spcAft>
                </a:pPr>
                <a:endParaRPr lang="en-US" sz="1800" b="1" dirty="0" smtClean="0">
                  <a:solidFill>
                    <a:srgbClr val="000000"/>
                  </a:solidFill>
                  <a:cs typeface="Arial" charset="0"/>
                </a:endParaRPr>
              </a:p>
              <a:p>
                <a:pPr marL="0" lvl="1" indent="0" defTabSz="914400" fontAlgn="base">
                  <a:spcBef>
                    <a:spcPct val="0"/>
                  </a:spcBef>
                  <a:spcAft>
                    <a:spcPts val="1200"/>
                  </a:spcAft>
                </a:pPr>
                <a:endParaRPr lang="en-US" sz="1800" b="1" dirty="0" smtClean="0">
                  <a:solidFill>
                    <a:srgbClr val="000000"/>
                  </a:solidFill>
                  <a:cs typeface="Arial" charset="0"/>
                </a:endParaRPr>
              </a:p>
              <a:p>
                <a:pPr marL="0" lvl="1" indent="0" defTabSz="914400" fontAlgn="base">
                  <a:spcBef>
                    <a:spcPct val="0"/>
                  </a:spcBef>
                  <a:spcAft>
                    <a:spcPts val="1200"/>
                  </a:spcAft>
                </a:pPr>
                <a:endParaRPr lang="en-US" sz="1800" b="1" dirty="0" smtClean="0">
                  <a:solidFill>
                    <a:srgbClr val="000000"/>
                  </a:solidFill>
                  <a:cs typeface="Arial" charset="0"/>
                </a:endParaRPr>
              </a:p>
              <a:p>
                <a:pPr lvl="1" defTabSz="914400" fontAlgn="base">
                  <a:spcBef>
                    <a:spcPct val="0"/>
                  </a:spcBef>
                  <a:spcAft>
                    <a:spcPts val="1200"/>
                  </a:spcAft>
                  <a:buFont typeface="Arial" charset="0"/>
                  <a:buChar char="•"/>
                </a:pPr>
                <a:endParaRPr lang="en-US" sz="1800" b="1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622" y="878872"/>
                <a:ext cx="8087712" cy="517327"/>
              </a:xfrm>
              <a:prstGeom prst="rect">
                <a:avLst/>
              </a:prstGeom>
              <a:blipFill rotWithShape="0">
                <a:blip r:embed="rId3"/>
                <a:stretch>
                  <a:fillRect l="-1583" t="-15294" b="-803529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3"/>
          <p:cNvSpPr txBox="1">
            <a:spLocks/>
          </p:cNvSpPr>
          <p:nvPr/>
        </p:nvSpPr>
        <p:spPr bwMode="auto">
          <a:xfrm>
            <a:off x="4675591" y="2264446"/>
            <a:ext cx="3991844" cy="58446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25425" indent="-2254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lvl="1" indent="0" defTabSz="914400" fontAlgn="base">
              <a:spcBef>
                <a:spcPct val="0"/>
              </a:spcBef>
              <a:spcAft>
                <a:spcPts val="1200"/>
              </a:spcAft>
            </a:pP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Systems for different values of k were tested</a:t>
            </a:r>
          </a:p>
          <a:p>
            <a:pPr lvl="1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solidFill>
                <a:srgbClr val="000000"/>
              </a:solidFill>
              <a:cs typeface="Arial" charset="0"/>
            </a:endParaRPr>
          </a:p>
          <a:p>
            <a:pPr marL="0" lvl="1" indent="0" defTabSz="914400" fontAlgn="base">
              <a:spcBef>
                <a:spcPct val="0"/>
              </a:spcBef>
              <a:spcAft>
                <a:spcPts val="1200"/>
              </a:spcAft>
            </a:pPr>
            <a:endParaRPr lang="en-US" sz="1800" b="1" dirty="0" smtClean="0">
              <a:solidFill>
                <a:srgbClr val="000000"/>
              </a:solidFill>
              <a:cs typeface="Arial" charset="0"/>
            </a:endParaRPr>
          </a:p>
          <a:p>
            <a:pPr marL="0" lvl="1" indent="0" defTabSz="914400" fontAlgn="base">
              <a:spcBef>
                <a:spcPct val="0"/>
              </a:spcBef>
              <a:spcAft>
                <a:spcPts val="1200"/>
              </a:spcAft>
            </a:pPr>
            <a:endParaRPr lang="en-US" sz="1800" b="1" dirty="0" smtClean="0">
              <a:solidFill>
                <a:srgbClr val="000000"/>
              </a:solidFill>
              <a:cs typeface="Arial" charset="0"/>
            </a:endParaRPr>
          </a:p>
          <a:p>
            <a:pPr marL="0" lvl="1" indent="0" defTabSz="914400" fontAlgn="base">
              <a:spcBef>
                <a:spcPct val="0"/>
              </a:spcBef>
              <a:spcAft>
                <a:spcPts val="1200"/>
              </a:spcAft>
            </a:pPr>
            <a:endParaRPr lang="en-US" sz="1800" b="1" dirty="0" smtClean="0">
              <a:solidFill>
                <a:srgbClr val="000000"/>
              </a:solidFill>
              <a:cs typeface="Arial" charset="0"/>
            </a:endParaRPr>
          </a:p>
          <a:p>
            <a:pPr lvl="1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3965564" y="3499390"/>
            <a:ext cx="4952348" cy="3039528"/>
            <a:chOff x="1110299" y="1639912"/>
            <a:chExt cx="10456352" cy="6662015"/>
          </a:xfrm>
        </p:grpSpPr>
        <p:sp>
          <p:nvSpPr>
            <p:cNvPr id="59" name="Oval 58"/>
            <p:cNvSpPr/>
            <p:nvPr/>
          </p:nvSpPr>
          <p:spPr>
            <a:xfrm>
              <a:off x="9957620" y="2335698"/>
              <a:ext cx="99777" cy="9198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>
                  <a:alpha val="95000"/>
                </a:srgb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10581969" y="2901053"/>
              <a:ext cx="99777" cy="9198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>
                  <a:alpha val="95000"/>
                </a:srgb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9382433" y="2899112"/>
              <a:ext cx="99777" cy="91981"/>
            </a:xfrm>
            <a:prstGeom prst="ellipse">
              <a:avLst/>
            </a:prstGeom>
            <a:ln>
              <a:solidFill>
                <a:schemeClr val="accent1">
                  <a:shade val="50000"/>
                  <a:alpha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11186653" y="3574561"/>
              <a:ext cx="99777" cy="9198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>
                  <a:alpha val="95000"/>
                </a:srgb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10234376" y="3574562"/>
              <a:ext cx="99777" cy="91981"/>
            </a:xfrm>
            <a:prstGeom prst="ellipse">
              <a:avLst/>
            </a:prstGeom>
            <a:ln>
              <a:solidFill>
                <a:schemeClr val="accent1">
                  <a:shade val="50000"/>
                  <a:alpha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Connector 63"/>
            <p:cNvCxnSpPr>
              <a:stCxn id="59" idx="3"/>
              <a:endCxn id="61" idx="7"/>
            </p:cNvCxnSpPr>
            <p:nvPr/>
          </p:nvCxnSpPr>
          <p:spPr>
            <a:xfrm flipH="1">
              <a:off x="9467598" y="2414209"/>
              <a:ext cx="504634" cy="49837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59" idx="5"/>
              <a:endCxn id="60" idx="1"/>
            </p:cNvCxnSpPr>
            <p:nvPr/>
          </p:nvCxnSpPr>
          <p:spPr>
            <a:xfrm>
              <a:off x="10042785" y="2414209"/>
              <a:ext cx="553796" cy="50031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63" idx="7"/>
              <a:endCxn id="60" idx="3"/>
            </p:cNvCxnSpPr>
            <p:nvPr/>
          </p:nvCxnSpPr>
          <p:spPr>
            <a:xfrm flipV="1">
              <a:off x="10319541" y="2979564"/>
              <a:ext cx="277040" cy="60846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62" idx="1"/>
              <a:endCxn id="60" idx="5"/>
            </p:cNvCxnSpPr>
            <p:nvPr/>
          </p:nvCxnSpPr>
          <p:spPr>
            <a:xfrm flipH="1" flipV="1">
              <a:off x="10667134" y="2979564"/>
              <a:ext cx="534131" cy="6084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11466874" y="4080923"/>
              <a:ext cx="99777" cy="9198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>
                  <a:alpha val="95000"/>
                </a:srgb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10854814" y="4080923"/>
              <a:ext cx="99777" cy="9198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>
                  <a:alpha val="95000"/>
                </a:srgb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Connector 69"/>
            <p:cNvCxnSpPr>
              <a:stCxn id="69" idx="0"/>
              <a:endCxn id="62" idx="3"/>
            </p:cNvCxnSpPr>
            <p:nvPr/>
          </p:nvCxnSpPr>
          <p:spPr>
            <a:xfrm flipV="1">
              <a:off x="10904703" y="3653072"/>
              <a:ext cx="296562" cy="4278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62" idx="5"/>
              <a:endCxn id="68" idx="0"/>
            </p:cNvCxnSpPr>
            <p:nvPr/>
          </p:nvCxnSpPr>
          <p:spPr>
            <a:xfrm>
              <a:off x="11271818" y="3653072"/>
              <a:ext cx="244945" cy="4278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val 71"/>
            <p:cNvSpPr/>
            <p:nvPr/>
          </p:nvSpPr>
          <p:spPr>
            <a:xfrm>
              <a:off x="10455880" y="4080922"/>
              <a:ext cx="99777" cy="9198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>
                  <a:alpha val="95000"/>
                </a:srgb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10003320" y="4080922"/>
              <a:ext cx="99777" cy="91981"/>
            </a:xfrm>
            <a:prstGeom prst="ellipse">
              <a:avLst/>
            </a:prstGeom>
            <a:ln>
              <a:solidFill>
                <a:schemeClr val="accent1">
                  <a:shade val="50000"/>
                  <a:alpha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Connector 73"/>
            <p:cNvCxnSpPr>
              <a:stCxn id="73" idx="7"/>
              <a:endCxn id="63" idx="3"/>
            </p:cNvCxnSpPr>
            <p:nvPr/>
          </p:nvCxnSpPr>
          <p:spPr>
            <a:xfrm flipV="1">
              <a:off x="10088485" y="3653073"/>
              <a:ext cx="160503" cy="4413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63" idx="5"/>
              <a:endCxn id="72" idx="1"/>
            </p:cNvCxnSpPr>
            <p:nvPr/>
          </p:nvCxnSpPr>
          <p:spPr>
            <a:xfrm>
              <a:off x="10319541" y="3653073"/>
              <a:ext cx="150951" cy="44131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75"/>
            <p:cNvSpPr/>
            <p:nvPr/>
          </p:nvSpPr>
          <p:spPr>
            <a:xfrm>
              <a:off x="9421759" y="3549978"/>
              <a:ext cx="99777" cy="9198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>
                  <a:alpha val="95000"/>
                </a:srgb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8626801" y="3549979"/>
              <a:ext cx="99777" cy="91981"/>
            </a:xfrm>
            <a:prstGeom prst="ellipse">
              <a:avLst/>
            </a:prstGeom>
            <a:ln>
              <a:solidFill>
                <a:schemeClr val="accent1">
                  <a:shade val="50000"/>
                  <a:alpha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9701980" y="4056340"/>
              <a:ext cx="99777" cy="9198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>
                  <a:alpha val="95000"/>
                </a:srgb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9089920" y="4056340"/>
              <a:ext cx="99777" cy="9198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>
                  <a:alpha val="95000"/>
                </a:srgb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Connector 79"/>
            <p:cNvCxnSpPr>
              <a:stCxn id="79" idx="0"/>
              <a:endCxn id="76" idx="3"/>
            </p:cNvCxnSpPr>
            <p:nvPr/>
          </p:nvCxnSpPr>
          <p:spPr>
            <a:xfrm flipV="1">
              <a:off x="9139809" y="3628489"/>
              <a:ext cx="296562" cy="4278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76" idx="5"/>
              <a:endCxn id="78" idx="0"/>
            </p:cNvCxnSpPr>
            <p:nvPr/>
          </p:nvCxnSpPr>
          <p:spPr>
            <a:xfrm>
              <a:off x="9506924" y="3628489"/>
              <a:ext cx="244945" cy="4278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Oval 81"/>
            <p:cNvSpPr/>
            <p:nvPr/>
          </p:nvSpPr>
          <p:spPr>
            <a:xfrm>
              <a:off x="8848305" y="4056339"/>
              <a:ext cx="99777" cy="9198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  <a:alpha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8395745" y="4056339"/>
              <a:ext cx="99777" cy="91981"/>
            </a:xfrm>
            <a:prstGeom prst="ellipse">
              <a:avLst/>
            </a:prstGeom>
            <a:ln>
              <a:solidFill>
                <a:schemeClr val="accent1">
                  <a:shade val="50000"/>
                  <a:alpha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Connector 83"/>
            <p:cNvCxnSpPr>
              <a:stCxn id="83" idx="7"/>
              <a:endCxn id="77" idx="3"/>
            </p:cNvCxnSpPr>
            <p:nvPr/>
          </p:nvCxnSpPr>
          <p:spPr>
            <a:xfrm flipV="1">
              <a:off x="8480910" y="3628490"/>
              <a:ext cx="160503" cy="4413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77" idx="5"/>
              <a:endCxn id="82" idx="1"/>
            </p:cNvCxnSpPr>
            <p:nvPr/>
          </p:nvCxnSpPr>
          <p:spPr>
            <a:xfrm>
              <a:off x="8711966" y="3628490"/>
              <a:ext cx="150951" cy="4413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61" idx="3"/>
              <a:endCxn id="77" idx="7"/>
            </p:cNvCxnSpPr>
            <p:nvPr/>
          </p:nvCxnSpPr>
          <p:spPr>
            <a:xfrm flipH="1">
              <a:off x="8711966" y="2977623"/>
              <a:ext cx="685079" cy="5858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61" idx="4"/>
              <a:endCxn id="76" idx="0"/>
            </p:cNvCxnSpPr>
            <p:nvPr/>
          </p:nvCxnSpPr>
          <p:spPr>
            <a:xfrm>
              <a:off x="9432322" y="2991093"/>
              <a:ext cx="39326" cy="5588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87"/>
            <p:cNvSpPr/>
            <p:nvPr/>
          </p:nvSpPr>
          <p:spPr>
            <a:xfrm>
              <a:off x="6344470" y="2289453"/>
              <a:ext cx="99777" cy="9198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>
                  <a:alpha val="95000"/>
                </a:srgb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6968819" y="2854808"/>
              <a:ext cx="99777" cy="9198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>
                  <a:alpha val="95000"/>
                </a:srgb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5769283" y="2852867"/>
              <a:ext cx="99777" cy="91981"/>
            </a:xfrm>
            <a:prstGeom prst="ellipse">
              <a:avLst/>
            </a:prstGeom>
            <a:ln>
              <a:solidFill>
                <a:schemeClr val="accent1">
                  <a:shade val="50000"/>
                  <a:alpha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7573503" y="3528316"/>
              <a:ext cx="99777" cy="9198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>
                  <a:alpha val="95000"/>
                </a:srgb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6621226" y="3528317"/>
              <a:ext cx="99777" cy="91981"/>
            </a:xfrm>
            <a:prstGeom prst="ellipse">
              <a:avLst/>
            </a:prstGeom>
            <a:ln>
              <a:solidFill>
                <a:schemeClr val="accent1">
                  <a:shade val="50000"/>
                  <a:alpha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Straight Connector 92"/>
            <p:cNvCxnSpPr>
              <a:stCxn id="88" idx="3"/>
              <a:endCxn id="90" idx="7"/>
            </p:cNvCxnSpPr>
            <p:nvPr/>
          </p:nvCxnSpPr>
          <p:spPr>
            <a:xfrm flipH="1">
              <a:off x="5854448" y="2367964"/>
              <a:ext cx="504634" cy="49837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88" idx="5"/>
              <a:endCxn id="89" idx="1"/>
            </p:cNvCxnSpPr>
            <p:nvPr/>
          </p:nvCxnSpPr>
          <p:spPr>
            <a:xfrm>
              <a:off x="6429635" y="2367964"/>
              <a:ext cx="553796" cy="50031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92" idx="7"/>
              <a:endCxn id="89" idx="3"/>
            </p:cNvCxnSpPr>
            <p:nvPr/>
          </p:nvCxnSpPr>
          <p:spPr>
            <a:xfrm flipV="1">
              <a:off x="6706391" y="2933319"/>
              <a:ext cx="277040" cy="60846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91" idx="1"/>
              <a:endCxn id="89" idx="5"/>
            </p:cNvCxnSpPr>
            <p:nvPr/>
          </p:nvCxnSpPr>
          <p:spPr>
            <a:xfrm flipH="1" flipV="1">
              <a:off x="7053984" y="2933319"/>
              <a:ext cx="534131" cy="60846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Oval 96"/>
            <p:cNvSpPr/>
            <p:nvPr/>
          </p:nvSpPr>
          <p:spPr>
            <a:xfrm>
              <a:off x="7853724" y="4034678"/>
              <a:ext cx="99777" cy="9198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  <a:alpha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7241664" y="4034678"/>
              <a:ext cx="99777" cy="9198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>
                  <a:alpha val="95000"/>
                </a:srgb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9" name="Straight Connector 98"/>
            <p:cNvCxnSpPr>
              <a:stCxn id="98" idx="0"/>
              <a:endCxn id="91" idx="3"/>
            </p:cNvCxnSpPr>
            <p:nvPr/>
          </p:nvCxnSpPr>
          <p:spPr>
            <a:xfrm flipV="1">
              <a:off x="7291553" y="3606827"/>
              <a:ext cx="296562" cy="42785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91" idx="5"/>
              <a:endCxn id="97" idx="0"/>
            </p:cNvCxnSpPr>
            <p:nvPr/>
          </p:nvCxnSpPr>
          <p:spPr>
            <a:xfrm>
              <a:off x="7658668" y="3606827"/>
              <a:ext cx="244945" cy="4278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100"/>
            <p:cNvSpPr/>
            <p:nvPr/>
          </p:nvSpPr>
          <p:spPr>
            <a:xfrm>
              <a:off x="6842730" y="4034677"/>
              <a:ext cx="99777" cy="9198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  <a:alpha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6390170" y="4034677"/>
              <a:ext cx="99777" cy="91981"/>
            </a:xfrm>
            <a:prstGeom prst="ellipse">
              <a:avLst/>
            </a:prstGeom>
            <a:ln>
              <a:solidFill>
                <a:schemeClr val="accent1">
                  <a:shade val="50000"/>
                  <a:alpha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" name="Straight Connector 102"/>
            <p:cNvCxnSpPr>
              <a:stCxn id="102" idx="7"/>
              <a:endCxn id="92" idx="3"/>
            </p:cNvCxnSpPr>
            <p:nvPr/>
          </p:nvCxnSpPr>
          <p:spPr>
            <a:xfrm flipV="1">
              <a:off x="6475335" y="3606828"/>
              <a:ext cx="160503" cy="4413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92" idx="5"/>
              <a:endCxn id="101" idx="1"/>
            </p:cNvCxnSpPr>
            <p:nvPr/>
          </p:nvCxnSpPr>
          <p:spPr>
            <a:xfrm>
              <a:off x="6706391" y="3606828"/>
              <a:ext cx="150951" cy="4413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Oval 104"/>
            <p:cNvSpPr/>
            <p:nvPr/>
          </p:nvSpPr>
          <p:spPr>
            <a:xfrm>
              <a:off x="5808609" y="3503733"/>
              <a:ext cx="99777" cy="9198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  <a:alpha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5013651" y="3503734"/>
              <a:ext cx="99777" cy="91981"/>
            </a:xfrm>
            <a:prstGeom prst="ellipse">
              <a:avLst/>
            </a:prstGeom>
            <a:ln>
              <a:solidFill>
                <a:schemeClr val="accent1">
                  <a:shade val="50000"/>
                  <a:alpha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6088830" y="4010095"/>
              <a:ext cx="99777" cy="9198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  <a:alpha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5476770" y="4010095"/>
              <a:ext cx="99777" cy="9198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  <a:alpha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9" name="Straight Connector 108"/>
            <p:cNvCxnSpPr>
              <a:stCxn id="108" idx="0"/>
              <a:endCxn id="105" idx="3"/>
            </p:cNvCxnSpPr>
            <p:nvPr/>
          </p:nvCxnSpPr>
          <p:spPr>
            <a:xfrm flipV="1">
              <a:off x="5526659" y="3582244"/>
              <a:ext cx="296562" cy="4278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105" idx="5"/>
              <a:endCxn id="107" idx="0"/>
            </p:cNvCxnSpPr>
            <p:nvPr/>
          </p:nvCxnSpPr>
          <p:spPr>
            <a:xfrm>
              <a:off x="5893774" y="3582244"/>
              <a:ext cx="244945" cy="4278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Oval 110"/>
            <p:cNvSpPr/>
            <p:nvPr/>
          </p:nvSpPr>
          <p:spPr>
            <a:xfrm>
              <a:off x="5235155" y="4010094"/>
              <a:ext cx="99777" cy="9198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  <a:alpha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4782595" y="4010094"/>
              <a:ext cx="99777" cy="91981"/>
            </a:xfrm>
            <a:prstGeom prst="ellipse">
              <a:avLst/>
            </a:prstGeom>
            <a:ln>
              <a:solidFill>
                <a:schemeClr val="accent1">
                  <a:shade val="50000"/>
                  <a:alpha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Connector 112"/>
            <p:cNvCxnSpPr>
              <a:stCxn id="112" idx="7"/>
              <a:endCxn id="106" idx="3"/>
            </p:cNvCxnSpPr>
            <p:nvPr/>
          </p:nvCxnSpPr>
          <p:spPr>
            <a:xfrm flipV="1">
              <a:off x="4867760" y="3582245"/>
              <a:ext cx="160503" cy="4413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06" idx="5"/>
              <a:endCxn id="111" idx="1"/>
            </p:cNvCxnSpPr>
            <p:nvPr/>
          </p:nvCxnSpPr>
          <p:spPr>
            <a:xfrm>
              <a:off x="5098816" y="3582245"/>
              <a:ext cx="150951" cy="4413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90" idx="3"/>
              <a:endCxn id="106" idx="7"/>
            </p:cNvCxnSpPr>
            <p:nvPr/>
          </p:nvCxnSpPr>
          <p:spPr>
            <a:xfrm flipH="1">
              <a:off x="5098816" y="2931378"/>
              <a:ext cx="685079" cy="5858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90" idx="4"/>
              <a:endCxn id="105" idx="0"/>
            </p:cNvCxnSpPr>
            <p:nvPr/>
          </p:nvCxnSpPr>
          <p:spPr>
            <a:xfrm>
              <a:off x="5819172" y="2944848"/>
              <a:ext cx="39326" cy="5588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Oval 116"/>
            <p:cNvSpPr/>
            <p:nvPr/>
          </p:nvSpPr>
          <p:spPr>
            <a:xfrm>
              <a:off x="2672174" y="2257349"/>
              <a:ext cx="99777" cy="9198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>
                  <a:alpha val="95000"/>
                </a:srgb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3296523" y="2822704"/>
              <a:ext cx="99777" cy="9198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>
                  <a:alpha val="95000"/>
                </a:srgb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2096987" y="2820763"/>
              <a:ext cx="99777" cy="91981"/>
            </a:xfrm>
            <a:prstGeom prst="ellipse">
              <a:avLst/>
            </a:prstGeom>
            <a:ln>
              <a:solidFill>
                <a:schemeClr val="accent1">
                  <a:shade val="50000"/>
                  <a:alpha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3901207" y="3496212"/>
              <a:ext cx="99777" cy="9198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>
                  <a:alpha val="95000"/>
                </a:srgb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2948930" y="3496213"/>
              <a:ext cx="99777" cy="91981"/>
            </a:xfrm>
            <a:prstGeom prst="ellipse">
              <a:avLst/>
            </a:prstGeom>
            <a:ln>
              <a:solidFill>
                <a:schemeClr val="accent1">
                  <a:shade val="50000"/>
                  <a:alpha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2" name="Straight Connector 121"/>
            <p:cNvCxnSpPr>
              <a:stCxn id="117" idx="3"/>
              <a:endCxn id="119" idx="7"/>
            </p:cNvCxnSpPr>
            <p:nvPr/>
          </p:nvCxnSpPr>
          <p:spPr>
            <a:xfrm flipH="1">
              <a:off x="2182152" y="2335860"/>
              <a:ext cx="504634" cy="49837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117" idx="5"/>
              <a:endCxn id="118" idx="1"/>
            </p:cNvCxnSpPr>
            <p:nvPr/>
          </p:nvCxnSpPr>
          <p:spPr>
            <a:xfrm>
              <a:off x="2757339" y="2335860"/>
              <a:ext cx="553796" cy="50031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stCxn id="121" idx="7"/>
              <a:endCxn id="118" idx="3"/>
            </p:cNvCxnSpPr>
            <p:nvPr/>
          </p:nvCxnSpPr>
          <p:spPr>
            <a:xfrm flipV="1">
              <a:off x="3034095" y="2901215"/>
              <a:ext cx="277040" cy="60846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stCxn id="120" idx="1"/>
              <a:endCxn id="118" idx="5"/>
            </p:cNvCxnSpPr>
            <p:nvPr/>
          </p:nvCxnSpPr>
          <p:spPr>
            <a:xfrm flipH="1" flipV="1">
              <a:off x="3381688" y="2901215"/>
              <a:ext cx="534131" cy="60846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Oval 125"/>
            <p:cNvSpPr/>
            <p:nvPr/>
          </p:nvSpPr>
          <p:spPr>
            <a:xfrm>
              <a:off x="4181428" y="4002574"/>
              <a:ext cx="99777" cy="9198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>
                  <a:alpha val="95000"/>
                </a:srgb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3569368" y="4002574"/>
              <a:ext cx="99777" cy="9198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  <a:alpha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8" name="Straight Connector 127"/>
            <p:cNvCxnSpPr>
              <a:stCxn id="127" idx="0"/>
              <a:endCxn id="120" idx="3"/>
            </p:cNvCxnSpPr>
            <p:nvPr/>
          </p:nvCxnSpPr>
          <p:spPr>
            <a:xfrm flipV="1">
              <a:off x="3619257" y="3574723"/>
              <a:ext cx="296562" cy="4278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stCxn id="120" idx="5"/>
              <a:endCxn id="126" idx="0"/>
            </p:cNvCxnSpPr>
            <p:nvPr/>
          </p:nvCxnSpPr>
          <p:spPr>
            <a:xfrm>
              <a:off x="3986372" y="3574723"/>
              <a:ext cx="244945" cy="42785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Oval 129"/>
            <p:cNvSpPr/>
            <p:nvPr/>
          </p:nvSpPr>
          <p:spPr>
            <a:xfrm>
              <a:off x="3170434" y="4002573"/>
              <a:ext cx="99777" cy="9198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>
                  <a:alpha val="95000"/>
                </a:srgb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2717874" y="4002573"/>
              <a:ext cx="99777" cy="91981"/>
            </a:xfrm>
            <a:prstGeom prst="ellipse">
              <a:avLst/>
            </a:prstGeom>
            <a:ln>
              <a:solidFill>
                <a:schemeClr val="accent1">
                  <a:shade val="50000"/>
                  <a:alpha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Straight Connector 131"/>
            <p:cNvCxnSpPr>
              <a:stCxn id="131" idx="7"/>
              <a:endCxn id="121" idx="3"/>
            </p:cNvCxnSpPr>
            <p:nvPr/>
          </p:nvCxnSpPr>
          <p:spPr>
            <a:xfrm flipV="1">
              <a:off x="2803039" y="3574724"/>
              <a:ext cx="160503" cy="4413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>
              <a:stCxn id="121" idx="5"/>
              <a:endCxn id="130" idx="1"/>
            </p:cNvCxnSpPr>
            <p:nvPr/>
          </p:nvCxnSpPr>
          <p:spPr>
            <a:xfrm>
              <a:off x="3034095" y="3574724"/>
              <a:ext cx="150951" cy="4413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Oval 133"/>
            <p:cNvSpPr/>
            <p:nvPr/>
          </p:nvSpPr>
          <p:spPr>
            <a:xfrm>
              <a:off x="2136313" y="3471629"/>
              <a:ext cx="99777" cy="9198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>
                  <a:alpha val="95000"/>
                </a:srgb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1341355" y="3471630"/>
              <a:ext cx="99777" cy="91981"/>
            </a:xfrm>
            <a:prstGeom prst="ellipse">
              <a:avLst/>
            </a:prstGeom>
            <a:ln>
              <a:solidFill>
                <a:schemeClr val="accent1">
                  <a:shade val="50000"/>
                  <a:alpha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2416534" y="3977991"/>
              <a:ext cx="99777" cy="9198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>
                  <a:alpha val="95000"/>
                </a:srgb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1804474" y="3977991"/>
              <a:ext cx="99777" cy="9198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>
                  <a:alpha val="95000"/>
                </a:srgb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8" name="Straight Connector 137"/>
            <p:cNvCxnSpPr>
              <a:stCxn id="137" idx="0"/>
              <a:endCxn id="134" idx="3"/>
            </p:cNvCxnSpPr>
            <p:nvPr/>
          </p:nvCxnSpPr>
          <p:spPr>
            <a:xfrm flipV="1">
              <a:off x="1854363" y="3550140"/>
              <a:ext cx="296562" cy="4278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134" idx="5"/>
              <a:endCxn id="136" idx="0"/>
            </p:cNvCxnSpPr>
            <p:nvPr/>
          </p:nvCxnSpPr>
          <p:spPr>
            <a:xfrm>
              <a:off x="2221478" y="3550140"/>
              <a:ext cx="244945" cy="4278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Oval 139"/>
            <p:cNvSpPr/>
            <p:nvPr/>
          </p:nvSpPr>
          <p:spPr>
            <a:xfrm>
              <a:off x="1562859" y="3977990"/>
              <a:ext cx="99777" cy="9198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  <a:alpha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1110299" y="3977990"/>
              <a:ext cx="99777" cy="91981"/>
            </a:xfrm>
            <a:prstGeom prst="ellipse">
              <a:avLst/>
            </a:prstGeom>
            <a:ln>
              <a:solidFill>
                <a:schemeClr val="accent1">
                  <a:shade val="50000"/>
                  <a:alpha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2" name="Straight Connector 141"/>
            <p:cNvCxnSpPr>
              <a:stCxn id="141" idx="7"/>
              <a:endCxn id="135" idx="3"/>
            </p:cNvCxnSpPr>
            <p:nvPr/>
          </p:nvCxnSpPr>
          <p:spPr>
            <a:xfrm flipV="1">
              <a:off x="1195464" y="3550141"/>
              <a:ext cx="160503" cy="4413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stCxn id="135" idx="5"/>
              <a:endCxn id="140" idx="1"/>
            </p:cNvCxnSpPr>
            <p:nvPr/>
          </p:nvCxnSpPr>
          <p:spPr>
            <a:xfrm>
              <a:off x="1426520" y="3550141"/>
              <a:ext cx="150951" cy="4413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119" idx="3"/>
              <a:endCxn id="135" idx="7"/>
            </p:cNvCxnSpPr>
            <p:nvPr/>
          </p:nvCxnSpPr>
          <p:spPr>
            <a:xfrm flipH="1">
              <a:off x="1426520" y="2899274"/>
              <a:ext cx="685079" cy="5858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119" idx="4"/>
              <a:endCxn id="134" idx="0"/>
            </p:cNvCxnSpPr>
            <p:nvPr/>
          </p:nvCxnSpPr>
          <p:spPr>
            <a:xfrm>
              <a:off x="2146876" y="2912744"/>
              <a:ext cx="39326" cy="5588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/>
            <p:cNvSpPr txBox="1"/>
            <p:nvPr/>
          </p:nvSpPr>
          <p:spPr>
            <a:xfrm>
              <a:off x="7439835" y="1639912"/>
              <a:ext cx="14643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/>
                <a:t>…</a:t>
              </a:r>
              <a:endParaRPr lang="en-US" sz="5400" dirty="0"/>
            </a:p>
          </p:txBody>
        </p:sp>
        <p:sp>
          <p:nvSpPr>
            <p:cNvPr id="147" name="Oval 146"/>
            <p:cNvSpPr/>
            <p:nvPr/>
          </p:nvSpPr>
          <p:spPr>
            <a:xfrm>
              <a:off x="6162499" y="5109838"/>
              <a:ext cx="604980" cy="59155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 smtClean="0">
                  <a:solidFill>
                    <a:schemeClr val="tx1"/>
                  </a:solidFill>
                </a:rPr>
                <a:t>+</a:t>
              </a:r>
              <a:endParaRPr lang="en-US" sz="5400" dirty="0">
                <a:solidFill>
                  <a:schemeClr val="tx1"/>
                </a:solidFill>
              </a:endParaRPr>
            </a:p>
          </p:txBody>
        </p:sp>
        <p:sp>
          <p:nvSpPr>
            <p:cNvPr id="148" name="Oval 147"/>
            <p:cNvSpPr/>
            <p:nvPr/>
          </p:nvSpPr>
          <p:spPr>
            <a:xfrm>
              <a:off x="6425446" y="6658193"/>
              <a:ext cx="99777" cy="9198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>
                  <a:alpha val="95000"/>
                </a:srgb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9" name="Straight Arrow Connector 148"/>
            <p:cNvCxnSpPr>
              <a:endCxn id="147" idx="1"/>
            </p:cNvCxnSpPr>
            <p:nvPr/>
          </p:nvCxnSpPr>
          <p:spPr>
            <a:xfrm>
              <a:off x="4281205" y="4172903"/>
              <a:ext cx="1969891" cy="102356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>
              <a:endCxn id="147" idx="0"/>
            </p:cNvCxnSpPr>
            <p:nvPr/>
          </p:nvCxnSpPr>
          <p:spPr>
            <a:xfrm flipH="1">
              <a:off x="6464989" y="4172903"/>
              <a:ext cx="776675" cy="93693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>
              <a:endCxn id="147" idx="6"/>
            </p:cNvCxnSpPr>
            <p:nvPr/>
          </p:nvCxnSpPr>
          <p:spPr>
            <a:xfrm flipH="1">
              <a:off x="6767479" y="4280337"/>
              <a:ext cx="3738289" cy="112527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Box 151"/>
            <p:cNvSpPr txBox="1"/>
            <p:nvPr/>
          </p:nvSpPr>
          <p:spPr>
            <a:xfrm>
              <a:off x="5285042" y="6278179"/>
              <a:ext cx="3563263" cy="2023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Decision</a:t>
              </a:r>
              <a:r>
                <a:rPr lang="en-US" sz="5400" dirty="0" smtClean="0"/>
                <a:t> </a:t>
              </a:r>
              <a:endParaRPr lang="en-US" sz="5400" dirty="0"/>
            </a:p>
          </p:txBody>
        </p:sp>
        <p:cxnSp>
          <p:nvCxnSpPr>
            <p:cNvPr id="153" name="Straight Arrow Connector 152"/>
            <p:cNvCxnSpPr>
              <a:stCxn id="147" idx="4"/>
            </p:cNvCxnSpPr>
            <p:nvPr/>
          </p:nvCxnSpPr>
          <p:spPr>
            <a:xfrm>
              <a:off x="6464990" y="5701389"/>
              <a:ext cx="0" cy="69118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Group 153"/>
          <p:cNvGrpSpPr/>
          <p:nvPr/>
        </p:nvGrpSpPr>
        <p:grpSpPr>
          <a:xfrm>
            <a:off x="1455721" y="1955096"/>
            <a:ext cx="2352707" cy="1259444"/>
            <a:chOff x="1673507" y="1322800"/>
            <a:chExt cx="2181593" cy="1200041"/>
          </a:xfrm>
        </p:grpSpPr>
        <p:sp>
          <p:nvSpPr>
            <p:cNvPr id="155" name="Oval 154"/>
            <p:cNvSpPr/>
            <p:nvPr/>
          </p:nvSpPr>
          <p:spPr>
            <a:xfrm>
              <a:off x="1936376" y="1649506"/>
              <a:ext cx="107577" cy="107576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2277177" y="1765470"/>
              <a:ext cx="107577" cy="107576"/>
            </a:xfrm>
            <a:prstGeom prst="ellipse">
              <a:avLst/>
            </a:prstGeom>
            <a:solidFill>
              <a:srgbClr val="5B9BD5">
                <a:lumMod val="75000"/>
              </a:srgbClr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2528480" y="2003034"/>
              <a:ext cx="107577" cy="107576"/>
            </a:xfrm>
            <a:prstGeom prst="ellipse">
              <a:avLst/>
            </a:prstGeom>
            <a:solidFill>
              <a:srgbClr val="5B9BD5">
                <a:lumMod val="75000"/>
              </a:srgbClr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Oval 157"/>
            <p:cNvSpPr/>
            <p:nvPr/>
          </p:nvSpPr>
          <p:spPr>
            <a:xfrm>
              <a:off x="2656734" y="1658760"/>
              <a:ext cx="107577" cy="107576"/>
            </a:xfrm>
            <a:prstGeom prst="ellipse">
              <a:avLst/>
            </a:prstGeom>
            <a:solidFill>
              <a:srgbClr val="5B9BD5">
                <a:lumMod val="75000"/>
              </a:srgbClr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3345423" y="1796990"/>
              <a:ext cx="107577" cy="107576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2899936" y="2056822"/>
              <a:ext cx="107577" cy="107576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2918437" y="2303641"/>
              <a:ext cx="107577" cy="107576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Oval 161"/>
            <p:cNvSpPr/>
            <p:nvPr/>
          </p:nvSpPr>
          <p:spPr>
            <a:xfrm>
              <a:off x="3388511" y="2156301"/>
              <a:ext cx="107577" cy="107576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3142332" y="2253899"/>
              <a:ext cx="107577" cy="107576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>
              <a:off x="2972806" y="1595718"/>
              <a:ext cx="107577" cy="107576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3111752" y="1970501"/>
              <a:ext cx="107577" cy="107576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Oval 165"/>
            <p:cNvSpPr/>
            <p:nvPr/>
          </p:nvSpPr>
          <p:spPr>
            <a:xfrm>
              <a:off x="3487403" y="1604972"/>
              <a:ext cx="107577" cy="107576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Oval 166"/>
            <p:cNvSpPr/>
            <p:nvPr/>
          </p:nvSpPr>
          <p:spPr>
            <a:xfrm>
              <a:off x="3747523" y="2009685"/>
              <a:ext cx="107577" cy="107576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3334722" y="2415265"/>
              <a:ext cx="107577" cy="107576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Oval 168"/>
            <p:cNvSpPr/>
            <p:nvPr/>
          </p:nvSpPr>
          <p:spPr>
            <a:xfrm>
              <a:off x="3473522" y="1973104"/>
              <a:ext cx="107577" cy="107576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Oval 169"/>
            <p:cNvSpPr/>
            <p:nvPr/>
          </p:nvSpPr>
          <p:spPr>
            <a:xfrm>
              <a:off x="3653405" y="1811450"/>
              <a:ext cx="107577" cy="107576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Oval 170"/>
            <p:cNvSpPr/>
            <p:nvPr/>
          </p:nvSpPr>
          <p:spPr>
            <a:xfrm>
              <a:off x="3605098" y="2271106"/>
              <a:ext cx="107577" cy="107576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2088776" y="1801906"/>
              <a:ext cx="107577" cy="107576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Oval 172"/>
            <p:cNvSpPr/>
            <p:nvPr/>
          </p:nvSpPr>
          <p:spPr>
            <a:xfrm>
              <a:off x="2298146" y="1923075"/>
              <a:ext cx="107577" cy="107576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Oval 173"/>
            <p:cNvSpPr/>
            <p:nvPr/>
          </p:nvSpPr>
          <p:spPr>
            <a:xfrm>
              <a:off x="2682471" y="2124925"/>
              <a:ext cx="107577" cy="107576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Oval 174"/>
            <p:cNvSpPr/>
            <p:nvPr/>
          </p:nvSpPr>
          <p:spPr>
            <a:xfrm>
              <a:off x="2043953" y="1981201"/>
              <a:ext cx="107577" cy="107576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Oval 175"/>
            <p:cNvSpPr/>
            <p:nvPr/>
          </p:nvSpPr>
          <p:spPr>
            <a:xfrm>
              <a:off x="1882587" y="1816077"/>
              <a:ext cx="107577" cy="107576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Oval 176"/>
            <p:cNvSpPr/>
            <p:nvPr/>
          </p:nvSpPr>
          <p:spPr>
            <a:xfrm>
              <a:off x="2034987" y="1482068"/>
              <a:ext cx="107577" cy="107576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Oval 177"/>
            <p:cNvSpPr/>
            <p:nvPr/>
          </p:nvSpPr>
          <p:spPr>
            <a:xfrm>
              <a:off x="2479749" y="1741178"/>
              <a:ext cx="107577" cy="107576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Oval 178"/>
            <p:cNvSpPr/>
            <p:nvPr/>
          </p:nvSpPr>
          <p:spPr>
            <a:xfrm>
              <a:off x="2743199" y="1846730"/>
              <a:ext cx="107577" cy="107576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Oval 179"/>
            <p:cNvSpPr/>
            <p:nvPr/>
          </p:nvSpPr>
          <p:spPr>
            <a:xfrm>
              <a:off x="2325038" y="1531231"/>
              <a:ext cx="107577" cy="107576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Oval 180"/>
            <p:cNvSpPr/>
            <p:nvPr/>
          </p:nvSpPr>
          <p:spPr>
            <a:xfrm>
              <a:off x="2378826" y="2088777"/>
              <a:ext cx="107577" cy="107576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Oval 181"/>
            <p:cNvSpPr/>
            <p:nvPr/>
          </p:nvSpPr>
          <p:spPr>
            <a:xfrm>
              <a:off x="2187387" y="2142565"/>
              <a:ext cx="107577" cy="107576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Oval 182"/>
            <p:cNvSpPr/>
            <p:nvPr/>
          </p:nvSpPr>
          <p:spPr>
            <a:xfrm>
              <a:off x="1965581" y="2124925"/>
              <a:ext cx="107577" cy="107576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Oval 183"/>
            <p:cNvSpPr/>
            <p:nvPr/>
          </p:nvSpPr>
          <p:spPr>
            <a:xfrm>
              <a:off x="1846295" y="1970501"/>
              <a:ext cx="107577" cy="107576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Oval 184"/>
            <p:cNvSpPr/>
            <p:nvPr/>
          </p:nvSpPr>
          <p:spPr>
            <a:xfrm>
              <a:off x="1673507" y="1801906"/>
              <a:ext cx="107577" cy="107576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Oval 185"/>
            <p:cNvSpPr/>
            <p:nvPr/>
          </p:nvSpPr>
          <p:spPr>
            <a:xfrm>
              <a:off x="1801181" y="1488142"/>
              <a:ext cx="107577" cy="107576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Oval 186"/>
            <p:cNvSpPr/>
            <p:nvPr/>
          </p:nvSpPr>
          <p:spPr>
            <a:xfrm>
              <a:off x="2325037" y="2295833"/>
              <a:ext cx="107577" cy="107576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Oval 187"/>
            <p:cNvSpPr/>
            <p:nvPr/>
          </p:nvSpPr>
          <p:spPr>
            <a:xfrm>
              <a:off x="2540192" y="2303641"/>
              <a:ext cx="107577" cy="107576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Oval 188"/>
            <p:cNvSpPr/>
            <p:nvPr/>
          </p:nvSpPr>
          <p:spPr>
            <a:xfrm>
              <a:off x="2196353" y="1595718"/>
              <a:ext cx="107577" cy="107576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Oval 189"/>
            <p:cNvSpPr/>
            <p:nvPr/>
          </p:nvSpPr>
          <p:spPr>
            <a:xfrm>
              <a:off x="2969333" y="1792942"/>
              <a:ext cx="107577" cy="107576"/>
            </a:xfrm>
            <a:prstGeom prst="ellipse">
              <a:avLst/>
            </a:prstGeom>
            <a:solidFill>
              <a:srgbClr val="70AD47">
                <a:lumMod val="75000"/>
              </a:srgbClr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Oval 190"/>
            <p:cNvSpPr/>
            <p:nvPr/>
          </p:nvSpPr>
          <p:spPr>
            <a:xfrm>
              <a:off x="2217199" y="1357791"/>
              <a:ext cx="107577" cy="107576"/>
            </a:xfrm>
            <a:prstGeom prst="ellipse">
              <a:avLst/>
            </a:prstGeom>
            <a:solidFill>
              <a:srgbClr val="70AD47">
                <a:lumMod val="75000"/>
              </a:srgbClr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Oval 191"/>
            <p:cNvSpPr/>
            <p:nvPr/>
          </p:nvSpPr>
          <p:spPr>
            <a:xfrm>
              <a:off x="2073158" y="2295833"/>
              <a:ext cx="107577" cy="107576"/>
            </a:xfrm>
            <a:prstGeom prst="ellipse">
              <a:avLst/>
            </a:prstGeom>
            <a:solidFill>
              <a:srgbClr val="70AD47">
                <a:lumMod val="75000"/>
              </a:srgbClr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Oval 192"/>
            <p:cNvSpPr/>
            <p:nvPr/>
          </p:nvSpPr>
          <p:spPr>
            <a:xfrm>
              <a:off x="2582268" y="1432257"/>
              <a:ext cx="107577" cy="107576"/>
            </a:xfrm>
            <a:prstGeom prst="ellipse">
              <a:avLst/>
            </a:prstGeom>
            <a:solidFill>
              <a:srgbClr val="70AD47">
                <a:lumMod val="75000"/>
              </a:srgbClr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94" name="Straight Connector 193"/>
            <p:cNvCxnSpPr/>
            <p:nvPr/>
          </p:nvCxnSpPr>
          <p:spPr>
            <a:xfrm flipH="1" flipV="1">
              <a:off x="2540192" y="1326124"/>
              <a:ext cx="378245" cy="124451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195" name="Straight Connector 194"/>
            <p:cNvCxnSpPr/>
            <p:nvPr/>
          </p:nvCxnSpPr>
          <p:spPr>
            <a:xfrm flipH="1">
              <a:off x="2785709" y="1465367"/>
              <a:ext cx="132728" cy="34322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196" name="Straight Connector 195"/>
            <p:cNvCxnSpPr/>
            <p:nvPr/>
          </p:nvCxnSpPr>
          <p:spPr>
            <a:xfrm flipH="1">
              <a:off x="2500718" y="1816077"/>
              <a:ext cx="270747" cy="6918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197" name="Straight Connector 196"/>
            <p:cNvCxnSpPr/>
            <p:nvPr/>
          </p:nvCxnSpPr>
          <p:spPr>
            <a:xfrm flipH="1" flipV="1">
              <a:off x="2303930" y="1601197"/>
              <a:ext cx="196788" cy="28406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198" name="Straight Connector 197"/>
            <p:cNvCxnSpPr/>
            <p:nvPr/>
          </p:nvCxnSpPr>
          <p:spPr>
            <a:xfrm flipH="1">
              <a:off x="2288176" y="1322800"/>
              <a:ext cx="243196" cy="266844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11002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044714" y="1792509"/>
            <a:ext cx="7777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pPr algn="ctr"/>
            <a:endParaRPr lang="en-US" b="1" dirty="0">
              <a:latin typeface="Arial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lIns="91440" tIns="0" bIns="0">
            <a:noAutofit/>
          </a:bodyPr>
          <a:lstStyle/>
          <a:p>
            <a:r>
              <a:rPr lang="en-US" dirty="0" smtClean="0"/>
              <a:t>Random Forest and the Number of Trees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155" y="696228"/>
            <a:ext cx="6527688" cy="3710267"/>
          </a:xfrm>
          <a:prstGeom prst="rect">
            <a:avLst/>
          </a:prstGeom>
        </p:spPr>
      </p:pic>
      <p:sp>
        <p:nvSpPr>
          <p:cNvPr id="49" name="Rectangle 3"/>
          <p:cNvSpPr txBox="1">
            <a:spLocks/>
          </p:cNvSpPr>
          <p:nvPr/>
        </p:nvSpPr>
        <p:spPr bwMode="auto">
          <a:xfrm>
            <a:off x="165090" y="4406495"/>
            <a:ext cx="8813819" cy="146879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25425" indent="-2254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6286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T</a:t>
            </a: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he </a:t>
            </a: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performance of the systems higher than 20 trees are comparable </a:t>
            </a: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to each </a:t>
            </a: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other. </a:t>
            </a:r>
            <a:endParaRPr lang="en-US" sz="1800" b="1" dirty="0" smtClean="0">
              <a:solidFill>
                <a:srgbClr val="000000"/>
              </a:solidFill>
              <a:cs typeface="Arial" charset="0"/>
            </a:endParaRPr>
          </a:p>
          <a:p>
            <a:pPr indent="0"/>
            <a:endParaRPr lang="en-US" sz="1800" b="1" dirty="0" smtClean="0">
              <a:solidFill>
                <a:srgbClr val="000000"/>
              </a:solidFill>
              <a:cs typeface="Arial" charset="0"/>
            </a:endParaRPr>
          </a:p>
          <a:p>
            <a:pPr marL="628650" indent="-28575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Taking </a:t>
            </a: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performance </a:t>
            </a: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and </a:t>
            </a: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computational time for the classification into account, a number of 50 trees was chosen for the rest of the experiments. </a:t>
            </a:r>
          </a:p>
          <a:p>
            <a:pPr lvl="1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solidFill>
                <a:srgbClr val="000000"/>
              </a:solidFill>
              <a:cs typeface="Arial" charset="0"/>
            </a:endParaRPr>
          </a:p>
          <a:p>
            <a:pPr marL="0" lvl="1" indent="0" defTabSz="914400" fontAlgn="base">
              <a:spcBef>
                <a:spcPct val="0"/>
              </a:spcBef>
              <a:spcAft>
                <a:spcPts val="1200"/>
              </a:spcAft>
            </a:pPr>
            <a:endParaRPr lang="en-US" sz="1800" b="1" dirty="0" smtClean="0">
              <a:solidFill>
                <a:srgbClr val="000000"/>
              </a:solidFill>
              <a:cs typeface="Arial" charset="0"/>
            </a:endParaRPr>
          </a:p>
          <a:p>
            <a:pPr marL="0" lvl="1" indent="0" defTabSz="914400" fontAlgn="base">
              <a:spcBef>
                <a:spcPct val="0"/>
              </a:spcBef>
              <a:spcAft>
                <a:spcPts val="1200"/>
              </a:spcAft>
            </a:pPr>
            <a:endParaRPr lang="en-US" sz="1800" b="1" dirty="0" smtClean="0">
              <a:solidFill>
                <a:srgbClr val="000000"/>
              </a:solidFill>
              <a:cs typeface="Arial" charset="0"/>
            </a:endParaRPr>
          </a:p>
          <a:p>
            <a:pPr marL="0" lvl="1" indent="0" defTabSz="914400" fontAlgn="base">
              <a:spcBef>
                <a:spcPct val="0"/>
              </a:spcBef>
              <a:spcAft>
                <a:spcPts val="1200"/>
              </a:spcAft>
            </a:pPr>
            <a:endParaRPr lang="en-US" sz="1800" b="1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13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kNN</a:t>
            </a:r>
            <a:r>
              <a:rPr lang="en-US" dirty="0" smtClean="0"/>
              <a:t>: </a:t>
            </a:r>
            <a:r>
              <a:rPr lang="en-US" dirty="0" smtClean="0"/>
              <a:t>Tuning the </a:t>
            </a:r>
            <a:r>
              <a:rPr lang="en-US" dirty="0" smtClean="0"/>
              <a:t>System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058" y="838531"/>
            <a:ext cx="5109819" cy="26337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90" y="3610171"/>
            <a:ext cx="5279553" cy="28660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37743" y="1159497"/>
            <a:ext cx="34119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The lowest k for the best operating interval was 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chosen.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This point corresponds to  k = 20.</a:t>
            </a:r>
            <a:endParaRPr lang="en-US" b="1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7743" y="4581527"/>
            <a:ext cx="3411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The best error rate achieved by the system is 41.79% for k = 86.</a:t>
            </a:r>
            <a:endParaRPr lang="en-US" b="1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36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SIP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ISIP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8029</TotalTime>
  <Words>857</Words>
  <Application>Microsoft Macintosh PowerPoint</Application>
  <PresentationFormat>On-screen Show (4:3)</PresentationFormat>
  <Paragraphs>168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Calibri</vt:lpstr>
      <vt:lpstr>Cambria Math</vt:lpstr>
      <vt:lpstr>ＭＳ Ｐゴシック</vt:lpstr>
      <vt:lpstr>Tahoma</vt:lpstr>
      <vt:lpstr>Times New Roman</vt:lpstr>
      <vt:lpstr>Wingdings</vt:lpstr>
      <vt:lpstr>Arial</vt:lpstr>
      <vt:lpstr>ISIP Content Slide</vt:lpstr>
      <vt:lpstr>ISIP Title Slide</vt:lpstr>
      <vt:lpstr>1_ISIP Content Slide</vt:lpstr>
      <vt:lpstr>Custom Design</vt:lpstr>
      <vt:lpstr>1_ISIP Title Slide</vt:lpstr>
      <vt:lpstr>2_ISIP Content Slide</vt:lpstr>
      <vt:lpstr>PowerPoint Presentation</vt:lpstr>
      <vt:lpstr>PowerPoint Presentation</vt:lpstr>
      <vt:lpstr>Normal/Abnormal Classification</vt:lpstr>
      <vt:lpstr>Normal EEG Characteristics</vt:lpstr>
      <vt:lpstr>Data</vt:lpstr>
      <vt:lpstr>Experimental Design</vt:lpstr>
      <vt:lpstr>Algorithms </vt:lpstr>
      <vt:lpstr>Random Forest and the Number of Trees</vt:lpstr>
      <vt:lpstr>kNN: Tuning the System</vt:lpstr>
      <vt:lpstr>Comparing the Two Systems </vt:lpstr>
      <vt:lpstr>Channel Comparison</vt:lpstr>
      <vt:lpstr>Error Analysis</vt:lpstr>
      <vt:lpstr>PowerPoint Presentation</vt:lpstr>
      <vt:lpstr>PowerPoint Presentation</vt:lpstr>
      <vt:lpstr>PowerPoint Presentation</vt:lpstr>
    </vt:vector>
  </TitlesOfParts>
  <Company>Temple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Masih Tabrizi</dc:creator>
  <cp:lastModifiedBy>Joseph Picone</cp:lastModifiedBy>
  <cp:revision>454</cp:revision>
  <dcterms:created xsi:type="dcterms:W3CDTF">2012-05-05T20:20:58Z</dcterms:created>
  <dcterms:modified xsi:type="dcterms:W3CDTF">2015-12-12T00:47:43Z</dcterms:modified>
</cp:coreProperties>
</file>