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640" r:id="rId2"/>
    <p:sldId id="641" r:id="rId3"/>
  </p:sldIdLst>
  <p:sldSz cx="9144000" cy="5143500" type="screen16x9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3FF"/>
    <a:srgbClr val="E9AD22"/>
    <a:srgbClr val="FF6D44"/>
    <a:srgbClr val="A45CAE"/>
    <a:srgbClr val="D9D9D9"/>
    <a:srgbClr val="279B75"/>
    <a:srgbClr val="F2F2F2"/>
    <a:srgbClr val="FFFFFF"/>
    <a:srgbClr val="0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77203" autoAdjust="0"/>
  </p:normalViewPr>
  <p:slideViewPr>
    <p:cSldViewPr snapToGrid="0" snapToObjects="1">
      <p:cViewPr varScale="1">
        <p:scale>
          <a:sx n="111" d="100"/>
          <a:sy n="111" d="100"/>
        </p:scale>
        <p:origin x="143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B780675-9C0C-4920-A9AA-3EC6885C4D4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6ED65D2-D253-4779-9FE7-D49FF76D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7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1411-02C5-2E42-BA17-122DD839DBB0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87AB-5A06-1845-A7EA-5E0F5C75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4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25441" y="1531120"/>
            <a:ext cx="8229600" cy="1635533"/>
          </a:xfrm>
          <a:effectLst>
            <a:outerShdw dist="508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>
              <a:defRPr sz="48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17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25441" y="1531120"/>
            <a:ext cx="8229600" cy="1635533"/>
          </a:xfrm>
          <a:effectLst>
            <a:outerShdw dist="508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>
              <a:defRPr sz="48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58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O19-SteeringPPT-SWOtext-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6" y="4756093"/>
            <a:ext cx="2881991" cy="19981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6236" y="183425"/>
            <a:ext cx="8229601" cy="85725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754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_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6" y="4756093"/>
            <a:ext cx="2881990" cy="19981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6236" y="183425"/>
            <a:ext cx="8229601" cy="85725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28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6" y="4756093"/>
            <a:ext cx="2881990" cy="19981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6236" y="183425"/>
            <a:ext cx="8229601" cy="85725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427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6" y="4756093"/>
            <a:ext cx="2881990" cy="19981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6236" y="183425"/>
            <a:ext cx="8229601" cy="85725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827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6236" y="183425"/>
            <a:ext cx="8229601" cy="85725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6" y="4756093"/>
            <a:ext cx="2881990" cy="1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1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5441" y="1531120"/>
            <a:ext cx="8229600" cy="1635533"/>
          </a:xfrm>
          <a:effectLst>
            <a:outerShdw dist="508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>
              <a:defRPr sz="48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642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25441" y="1531120"/>
            <a:ext cx="8229600" cy="1635533"/>
          </a:xfrm>
          <a:effectLst>
            <a:outerShdw dist="508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>
              <a:defRPr sz="48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499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25441" y="1531120"/>
            <a:ext cx="8229600" cy="1635533"/>
          </a:xfrm>
          <a:effectLst>
            <a:outerShdw dist="508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>
              <a:defRPr sz="48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101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11411-02C5-2E42-BA17-122DD839DBB0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987AB-5A06-1845-A7EA-5E0F5C75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9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56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4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ABBE-2DD2-4767-93D5-E481454E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8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2019  Steering Committee Meeting  February 25, 2019</dc:title>
  <dc:creator>Erin Lee</dc:creator>
  <cp:lastModifiedBy>Rousche, Kathleen (NIH/NHLBI) [E]</cp:lastModifiedBy>
  <cp:revision>16</cp:revision>
  <dcterms:created xsi:type="dcterms:W3CDTF">2019-02-21T16:00:24Z</dcterms:created>
  <dcterms:modified xsi:type="dcterms:W3CDTF">2019-05-31T15:51:43Z</dcterms:modified>
</cp:coreProperties>
</file>