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44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144" userDrawn="1">
          <p15:clr>
            <a:srgbClr val="A4A3A4"/>
          </p15:clr>
        </p15:guide>
        <p15:guide id="4" pos="5616" userDrawn="1">
          <p15:clr>
            <a:srgbClr val="A4A3A4"/>
          </p15:clr>
        </p15:guide>
        <p15:guide id="5" orient="horz" pos="41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100" d="100"/>
          <a:sy n="100" d="100"/>
        </p:scale>
        <p:origin x="1200" y="528"/>
      </p:cViewPr>
      <p:guideLst>
        <p:guide orient="horz" pos="144"/>
        <p:guide pos="2880"/>
        <p:guide pos="144"/>
        <p:guide pos="5616"/>
        <p:guide orient="horz" pos="41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3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d7a15846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d7a15846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8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858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858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858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858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858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858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858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858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858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5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23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23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23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23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23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23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23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23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231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4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4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8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4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90892" lvl="0" indent="-518168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381783" lvl="1" indent="-479786">
              <a:spcBef>
                <a:spcPts val="2418"/>
              </a:spcBef>
              <a:spcAft>
                <a:spcPts val="0"/>
              </a:spcAft>
              <a:buSzPts val="1400"/>
              <a:buChar char="○"/>
              <a:defRPr/>
            </a:lvl2pPr>
            <a:lvl3pPr marL="2072675" lvl="2" indent="-479786">
              <a:spcBef>
                <a:spcPts val="2418"/>
              </a:spcBef>
              <a:spcAft>
                <a:spcPts val="0"/>
              </a:spcAft>
              <a:buSzPts val="1400"/>
              <a:buChar char="■"/>
              <a:defRPr/>
            </a:lvl3pPr>
            <a:lvl4pPr marL="2763567" lvl="3" indent="-479786">
              <a:spcBef>
                <a:spcPts val="2418"/>
              </a:spcBef>
              <a:spcAft>
                <a:spcPts val="0"/>
              </a:spcAft>
              <a:buSzPts val="1400"/>
              <a:buChar char="●"/>
              <a:defRPr/>
            </a:lvl4pPr>
            <a:lvl5pPr marL="3454457" lvl="4" indent="-479786">
              <a:spcBef>
                <a:spcPts val="2418"/>
              </a:spcBef>
              <a:spcAft>
                <a:spcPts val="0"/>
              </a:spcAft>
              <a:buSzPts val="1400"/>
              <a:buChar char="○"/>
              <a:defRPr/>
            </a:lvl5pPr>
            <a:lvl6pPr marL="4145349" lvl="5" indent="-479786">
              <a:spcBef>
                <a:spcPts val="2418"/>
              </a:spcBef>
              <a:spcAft>
                <a:spcPts val="0"/>
              </a:spcAft>
              <a:buSzPts val="1400"/>
              <a:buChar char="■"/>
              <a:defRPr/>
            </a:lvl6pPr>
            <a:lvl7pPr marL="4836239" lvl="6" indent="-479786">
              <a:spcBef>
                <a:spcPts val="2418"/>
              </a:spcBef>
              <a:spcAft>
                <a:spcPts val="0"/>
              </a:spcAft>
              <a:buSzPts val="1400"/>
              <a:buChar char="●"/>
              <a:defRPr/>
            </a:lvl7pPr>
            <a:lvl8pPr marL="5527131" lvl="7" indent="-479786">
              <a:spcBef>
                <a:spcPts val="2418"/>
              </a:spcBef>
              <a:spcAft>
                <a:spcPts val="0"/>
              </a:spcAft>
              <a:buSzPts val="1400"/>
              <a:buChar char="○"/>
              <a:defRPr/>
            </a:lvl8pPr>
            <a:lvl9pPr marL="6218023" lvl="8" indent="-479786">
              <a:spcBef>
                <a:spcPts val="2418"/>
              </a:spcBef>
              <a:spcAft>
                <a:spcPts val="2418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4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8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4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90892" lvl="0" indent="-479786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116"/>
            </a:lvl1pPr>
            <a:lvl2pPr marL="1381783" lvl="1" indent="-460594">
              <a:spcBef>
                <a:spcPts val="2418"/>
              </a:spcBef>
              <a:spcAft>
                <a:spcPts val="0"/>
              </a:spcAft>
              <a:buSzPts val="1200"/>
              <a:buChar char="○"/>
              <a:defRPr sz="1813"/>
            </a:lvl2pPr>
            <a:lvl3pPr marL="2072675" lvl="2" indent="-460594">
              <a:spcBef>
                <a:spcPts val="2418"/>
              </a:spcBef>
              <a:spcAft>
                <a:spcPts val="0"/>
              </a:spcAft>
              <a:buSzPts val="1200"/>
              <a:buChar char="■"/>
              <a:defRPr sz="1813"/>
            </a:lvl3pPr>
            <a:lvl4pPr marL="2763567" lvl="3" indent="-460594">
              <a:spcBef>
                <a:spcPts val="2418"/>
              </a:spcBef>
              <a:spcAft>
                <a:spcPts val="0"/>
              </a:spcAft>
              <a:buSzPts val="1200"/>
              <a:buChar char="●"/>
              <a:defRPr sz="1813"/>
            </a:lvl4pPr>
            <a:lvl5pPr marL="3454457" lvl="4" indent="-460594">
              <a:spcBef>
                <a:spcPts val="2418"/>
              </a:spcBef>
              <a:spcAft>
                <a:spcPts val="0"/>
              </a:spcAft>
              <a:buSzPts val="1200"/>
              <a:buChar char="○"/>
              <a:defRPr sz="1813"/>
            </a:lvl5pPr>
            <a:lvl6pPr marL="4145349" lvl="5" indent="-460594">
              <a:spcBef>
                <a:spcPts val="2418"/>
              </a:spcBef>
              <a:spcAft>
                <a:spcPts val="0"/>
              </a:spcAft>
              <a:buSzPts val="1200"/>
              <a:buChar char="■"/>
              <a:defRPr sz="1813"/>
            </a:lvl6pPr>
            <a:lvl7pPr marL="4836239" lvl="6" indent="-460594">
              <a:spcBef>
                <a:spcPts val="2418"/>
              </a:spcBef>
              <a:spcAft>
                <a:spcPts val="0"/>
              </a:spcAft>
              <a:buSzPts val="1200"/>
              <a:buChar char="●"/>
              <a:defRPr sz="1813"/>
            </a:lvl7pPr>
            <a:lvl8pPr marL="5527131" lvl="7" indent="-460594">
              <a:spcBef>
                <a:spcPts val="2418"/>
              </a:spcBef>
              <a:spcAft>
                <a:spcPts val="0"/>
              </a:spcAft>
              <a:buSzPts val="1200"/>
              <a:buChar char="○"/>
              <a:defRPr sz="1813"/>
            </a:lvl8pPr>
            <a:lvl9pPr marL="6218023" lvl="8" indent="-460594">
              <a:spcBef>
                <a:spcPts val="2418"/>
              </a:spcBef>
              <a:spcAft>
                <a:spcPts val="2418"/>
              </a:spcAft>
              <a:buSzPts val="1200"/>
              <a:buChar char="■"/>
              <a:defRPr sz="1813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4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90892" lvl="0" indent="-479786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116"/>
            </a:lvl1pPr>
            <a:lvl2pPr marL="1381783" lvl="1" indent="-460594">
              <a:spcBef>
                <a:spcPts val="2418"/>
              </a:spcBef>
              <a:spcAft>
                <a:spcPts val="0"/>
              </a:spcAft>
              <a:buSzPts val="1200"/>
              <a:buChar char="○"/>
              <a:defRPr sz="1813"/>
            </a:lvl2pPr>
            <a:lvl3pPr marL="2072675" lvl="2" indent="-460594">
              <a:spcBef>
                <a:spcPts val="2418"/>
              </a:spcBef>
              <a:spcAft>
                <a:spcPts val="0"/>
              </a:spcAft>
              <a:buSzPts val="1200"/>
              <a:buChar char="■"/>
              <a:defRPr sz="1813"/>
            </a:lvl3pPr>
            <a:lvl4pPr marL="2763567" lvl="3" indent="-460594">
              <a:spcBef>
                <a:spcPts val="2418"/>
              </a:spcBef>
              <a:spcAft>
                <a:spcPts val="0"/>
              </a:spcAft>
              <a:buSzPts val="1200"/>
              <a:buChar char="●"/>
              <a:defRPr sz="1813"/>
            </a:lvl4pPr>
            <a:lvl5pPr marL="3454457" lvl="4" indent="-460594">
              <a:spcBef>
                <a:spcPts val="2418"/>
              </a:spcBef>
              <a:spcAft>
                <a:spcPts val="0"/>
              </a:spcAft>
              <a:buSzPts val="1200"/>
              <a:buChar char="○"/>
              <a:defRPr sz="1813"/>
            </a:lvl5pPr>
            <a:lvl6pPr marL="4145349" lvl="5" indent="-460594">
              <a:spcBef>
                <a:spcPts val="2418"/>
              </a:spcBef>
              <a:spcAft>
                <a:spcPts val="0"/>
              </a:spcAft>
              <a:buSzPts val="1200"/>
              <a:buChar char="■"/>
              <a:defRPr sz="1813"/>
            </a:lvl6pPr>
            <a:lvl7pPr marL="4836239" lvl="6" indent="-460594">
              <a:spcBef>
                <a:spcPts val="2418"/>
              </a:spcBef>
              <a:spcAft>
                <a:spcPts val="0"/>
              </a:spcAft>
              <a:buSzPts val="1200"/>
              <a:buChar char="●"/>
              <a:defRPr sz="1813"/>
            </a:lvl7pPr>
            <a:lvl8pPr marL="5527131" lvl="7" indent="-460594">
              <a:spcBef>
                <a:spcPts val="2418"/>
              </a:spcBef>
              <a:spcAft>
                <a:spcPts val="0"/>
              </a:spcAft>
              <a:buSzPts val="1200"/>
              <a:buChar char="○"/>
              <a:defRPr sz="1813"/>
            </a:lvl8pPr>
            <a:lvl9pPr marL="6218023" lvl="8" indent="-460594">
              <a:spcBef>
                <a:spcPts val="2418"/>
              </a:spcBef>
              <a:spcAft>
                <a:spcPts val="2418"/>
              </a:spcAft>
              <a:buSzPts val="1200"/>
              <a:buChar char="■"/>
              <a:defRPr sz="1813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4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8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4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1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627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627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627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627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627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627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627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627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627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1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90892" lvl="0" indent="-460594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813"/>
            </a:lvl1pPr>
            <a:lvl2pPr marL="1381783" lvl="1" indent="-460594">
              <a:spcBef>
                <a:spcPts val="2418"/>
              </a:spcBef>
              <a:spcAft>
                <a:spcPts val="0"/>
              </a:spcAft>
              <a:buSzPts val="1200"/>
              <a:buChar char="○"/>
              <a:defRPr sz="1813"/>
            </a:lvl2pPr>
            <a:lvl3pPr marL="2072675" lvl="2" indent="-460594">
              <a:spcBef>
                <a:spcPts val="2418"/>
              </a:spcBef>
              <a:spcAft>
                <a:spcPts val="0"/>
              </a:spcAft>
              <a:buSzPts val="1200"/>
              <a:buChar char="■"/>
              <a:defRPr sz="1813"/>
            </a:lvl3pPr>
            <a:lvl4pPr marL="2763567" lvl="3" indent="-460594">
              <a:spcBef>
                <a:spcPts val="2418"/>
              </a:spcBef>
              <a:spcAft>
                <a:spcPts val="0"/>
              </a:spcAft>
              <a:buSzPts val="1200"/>
              <a:buChar char="●"/>
              <a:defRPr sz="1813"/>
            </a:lvl4pPr>
            <a:lvl5pPr marL="3454457" lvl="4" indent="-460594">
              <a:spcBef>
                <a:spcPts val="2418"/>
              </a:spcBef>
              <a:spcAft>
                <a:spcPts val="0"/>
              </a:spcAft>
              <a:buSzPts val="1200"/>
              <a:buChar char="○"/>
              <a:defRPr sz="1813"/>
            </a:lvl5pPr>
            <a:lvl6pPr marL="4145349" lvl="5" indent="-460594">
              <a:spcBef>
                <a:spcPts val="2418"/>
              </a:spcBef>
              <a:spcAft>
                <a:spcPts val="0"/>
              </a:spcAft>
              <a:buSzPts val="1200"/>
              <a:buChar char="■"/>
              <a:defRPr sz="1813"/>
            </a:lvl6pPr>
            <a:lvl7pPr marL="4836239" lvl="6" indent="-460594">
              <a:spcBef>
                <a:spcPts val="2418"/>
              </a:spcBef>
              <a:spcAft>
                <a:spcPts val="0"/>
              </a:spcAft>
              <a:buSzPts val="1200"/>
              <a:buChar char="●"/>
              <a:defRPr sz="1813"/>
            </a:lvl7pPr>
            <a:lvl8pPr marL="5527131" lvl="7" indent="-460594">
              <a:spcBef>
                <a:spcPts val="2418"/>
              </a:spcBef>
              <a:spcAft>
                <a:spcPts val="0"/>
              </a:spcAft>
              <a:buSzPts val="1200"/>
              <a:buChar char="○"/>
              <a:defRPr sz="1813"/>
            </a:lvl8pPr>
            <a:lvl9pPr marL="6218023" lvl="8" indent="-460594">
              <a:spcBef>
                <a:spcPts val="2418"/>
              </a:spcBef>
              <a:spcAft>
                <a:spcPts val="2418"/>
              </a:spcAft>
              <a:buSzPts val="1200"/>
              <a:buChar char="■"/>
              <a:defRPr sz="1813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4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1"/>
            <a:ext cx="63678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7253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7253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7253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7253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7253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7253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7253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7253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7253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4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38153" tIns="138153" rIns="138153" bIns="13815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16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6347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6347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6347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6347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6347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6347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6347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6347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6347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5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17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17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17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17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17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17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17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17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3173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5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90892" lvl="0" indent="-518168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381783" lvl="1" indent="-479786">
              <a:spcBef>
                <a:spcPts val="2418"/>
              </a:spcBef>
              <a:spcAft>
                <a:spcPts val="0"/>
              </a:spcAft>
              <a:buSzPts val="1400"/>
              <a:buChar char="○"/>
              <a:defRPr/>
            </a:lvl2pPr>
            <a:lvl3pPr marL="2072675" lvl="2" indent="-479786">
              <a:spcBef>
                <a:spcPts val="2418"/>
              </a:spcBef>
              <a:spcAft>
                <a:spcPts val="0"/>
              </a:spcAft>
              <a:buSzPts val="1400"/>
              <a:buChar char="■"/>
              <a:defRPr/>
            </a:lvl3pPr>
            <a:lvl4pPr marL="2763567" lvl="3" indent="-479786">
              <a:spcBef>
                <a:spcPts val="2418"/>
              </a:spcBef>
              <a:spcAft>
                <a:spcPts val="0"/>
              </a:spcAft>
              <a:buSzPts val="1400"/>
              <a:buChar char="●"/>
              <a:defRPr/>
            </a:lvl4pPr>
            <a:lvl5pPr marL="3454457" lvl="4" indent="-479786">
              <a:spcBef>
                <a:spcPts val="2418"/>
              </a:spcBef>
              <a:spcAft>
                <a:spcPts val="0"/>
              </a:spcAft>
              <a:buSzPts val="1400"/>
              <a:buChar char="○"/>
              <a:defRPr/>
            </a:lvl5pPr>
            <a:lvl6pPr marL="4145349" lvl="5" indent="-479786">
              <a:spcBef>
                <a:spcPts val="2418"/>
              </a:spcBef>
              <a:spcAft>
                <a:spcPts val="0"/>
              </a:spcAft>
              <a:buSzPts val="1400"/>
              <a:buChar char="■"/>
              <a:defRPr/>
            </a:lvl6pPr>
            <a:lvl7pPr marL="4836239" lvl="6" indent="-479786">
              <a:spcBef>
                <a:spcPts val="2418"/>
              </a:spcBef>
              <a:spcAft>
                <a:spcPts val="0"/>
              </a:spcAft>
              <a:buSzPts val="1400"/>
              <a:buChar char="●"/>
              <a:defRPr/>
            </a:lvl7pPr>
            <a:lvl8pPr marL="5527131" lvl="7" indent="-479786">
              <a:spcBef>
                <a:spcPts val="2418"/>
              </a:spcBef>
              <a:spcAft>
                <a:spcPts val="0"/>
              </a:spcAft>
              <a:buSzPts val="1400"/>
              <a:buChar char="○"/>
              <a:defRPr/>
            </a:lvl8pPr>
            <a:lvl9pPr marL="6218023" lvl="8" indent="-479786">
              <a:spcBef>
                <a:spcPts val="2418"/>
              </a:spcBef>
              <a:spcAft>
                <a:spcPts val="2418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4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8"/>
            <a:ext cx="59988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90892" lvl="0" indent="-34544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4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5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8133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8133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8133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8133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8133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8133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8133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8133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8133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8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90892" lvl="0" indent="-518168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381783" lvl="1" indent="-479786" algn="ctr">
              <a:spcBef>
                <a:spcPts val="2418"/>
              </a:spcBef>
              <a:spcAft>
                <a:spcPts val="0"/>
              </a:spcAft>
              <a:buSzPts val="1400"/>
              <a:buChar char="○"/>
              <a:defRPr/>
            </a:lvl2pPr>
            <a:lvl3pPr marL="2072675" lvl="2" indent="-479786" algn="ctr">
              <a:spcBef>
                <a:spcPts val="2418"/>
              </a:spcBef>
              <a:spcAft>
                <a:spcPts val="0"/>
              </a:spcAft>
              <a:buSzPts val="1400"/>
              <a:buChar char="■"/>
              <a:defRPr/>
            </a:lvl3pPr>
            <a:lvl4pPr marL="2763567" lvl="3" indent="-479786" algn="ctr">
              <a:spcBef>
                <a:spcPts val="2418"/>
              </a:spcBef>
              <a:spcAft>
                <a:spcPts val="0"/>
              </a:spcAft>
              <a:buSzPts val="1400"/>
              <a:buChar char="●"/>
              <a:defRPr/>
            </a:lvl4pPr>
            <a:lvl5pPr marL="3454457" lvl="4" indent="-479786" algn="ctr">
              <a:spcBef>
                <a:spcPts val="2418"/>
              </a:spcBef>
              <a:spcAft>
                <a:spcPts val="0"/>
              </a:spcAft>
              <a:buSzPts val="1400"/>
              <a:buChar char="○"/>
              <a:defRPr/>
            </a:lvl5pPr>
            <a:lvl6pPr marL="4145349" lvl="5" indent="-479786" algn="ctr">
              <a:spcBef>
                <a:spcPts val="2418"/>
              </a:spcBef>
              <a:spcAft>
                <a:spcPts val="0"/>
              </a:spcAft>
              <a:buSzPts val="1400"/>
              <a:buChar char="■"/>
              <a:defRPr/>
            </a:lvl6pPr>
            <a:lvl7pPr marL="4836239" lvl="6" indent="-479786" algn="ctr">
              <a:spcBef>
                <a:spcPts val="2418"/>
              </a:spcBef>
              <a:spcAft>
                <a:spcPts val="0"/>
              </a:spcAft>
              <a:buSzPts val="1400"/>
              <a:buChar char="●"/>
              <a:defRPr/>
            </a:lvl7pPr>
            <a:lvl8pPr marL="5527131" lvl="7" indent="-479786" algn="ctr">
              <a:spcBef>
                <a:spcPts val="2418"/>
              </a:spcBef>
              <a:spcAft>
                <a:spcPts val="0"/>
              </a:spcAft>
              <a:buSzPts val="1400"/>
              <a:buChar char="○"/>
              <a:defRPr/>
            </a:lvl8pPr>
            <a:lvl9pPr marL="6218023" lvl="8" indent="-479786" algn="ctr">
              <a:spcBef>
                <a:spcPts val="2418"/>
              </a:spcBef>
              <a:spcAft>
                <a:spcPts val="2418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4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8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4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4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511">
                <a:solidFill>
                  <a:schemeClr val="dk2"/>
                </a:solidFill>
              </a:defRPr>
            </a:lvl1pPr>
            <a:lvl2pPr lvl="1" algn="r">
              <a:buNone/>
              <a:defRPr sz="1511">
                <a:solidFill>
                  <a:schemeClr val="dk2"/>
                </a:solidFill>
              </a:defRPr>
            </a:lvl2pPr>
            <a:lvl3pPr lvl="2" algn="r">
              <a:buNone/>
              <a:defRPr sz="1511">
                <a:solidFill>
                  <a:schemeClr val="dk2"/>
                </a:solidFill>
              </a:defRPr>
            </a:lvl3pPr>
            <a:lvl4pPr lvl="3" algn="r">
              <a:buNone/>
              <a:defRPr sz="1511">
                <a:solidFill>
                  <a:schemeClr val="dk2"/>
                </a:solidFill>
              </a:defRPr>
            </a:lvl4pPr>
            <a:lvl5pPr lvl="4" algn="r">
              <a:buNone/>
              <a:defRPr sz="1511">
                <a:solidFill>
                  <a:schemeClr val="dk2"/>
                </a:solidFill>
              </a:defRPr>
            </a:lvl5pPr>
            <a:lvl6pPr lvl="5" algn="r">
              <a:buNone/>
              <a:defRPr sz="1511">
                <a:solidFill>
                  <a:schemeClr val="dk2"/>
                </a:solidFill>
              </a:defRPr>
            </a:lvl6pPr>
            <a:lvl7pPr lvl="6" algn="r">
              <a:buNone/>
              <a:defRPr sz="1511">
                <a:solidFill>
                  <a:schemeClr val="dk2"/>
                </a:solidFill>
              </a:defRPr>
            </a:lvl7pPr>
            <a:lvl8pPr lvl="7" algn="r">
              <a:buNone/>
              <a:defRPr sz="1511">
                <a:solidFill>
                  <a:schemeClr val="dk2"/>
                </a:solidFill>
              </a:defRPr>
            </a:lvl8pPr>
            <a:lvl9pPr lvl="8" algn="r">
              <a:buNone/>
              <a:defRPr sz="1511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11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68000"/>
          </a:blip>
          <a:srcRect/>
          <a:stretch/>
        </p:blipFill>
        <p:spPr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28599" y="228600"/>
            <a:ext cx="8686801" cy="9453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spcAft>
                <a:spcPts val="1800"/>
              </a:spcAft>
            </a:pPr>
            <a:r>
              <a:rPr lang="en" sz="2400" b="1" dirty="0">
                <a:solidFill>
                  <a:srgbClr val="20124D"/>
                </a:solidFill>
                <a:latin typeface="Arial" panose="020B0604020202020204" pitchFamily="34" charset="0"/>
                <a:ea typeface="PT Serif"/>
                <a:cs typeface="Arial" panose="020B0604020202020204" pitchFamily="34" charset="0"/>
                <a:sym typeface="PT Serif"/>
              </a:rPr>
              <a:t>The Temple student chapters of SWE </a:t>
            </a:r>
            <a:r>
              <a:rPr lang="en" sz="2400" b="1">
                <a:solidFill>
                  <a:srgbClr val="20124D"/>
                </a:solidFill>
                <a:latin typeface="Arial" panose="020B0604020202020204" pitchFamily="34" charset="0"/>
                <a:ea typeface="PT Serif"/>
                <a:cs typeface="Arial" panose="020B0604020202020204" pitchFamily="34" charset="0"/>
                <a:sym typeface="PT Serif"/>
              </a:rPr>
              <a:t>and IEEE</a:t>
            </a:r>
            <a:br>
              <a:rPr lang="en" sz="2400" b="1">
                <a:solidFill>
                  <a:srgbClr val="20124D"/>
                </a:solidFill>
                <a:latin typeface="Arial" panose="020B0604020202020204" pitchFamily="34" charset="0"/>
                <a:ea typeface="PT Serif"/>
                <a:cs typeface="Arial" panose="020B0604020202020204" pitchFamily="34" charset="0"/>
                <a:sym typeface="PT Serif"/>
              </a:rPr>
            </a:br>
            <a:r>
              <a:rPr lang="en" sz="2400" b="1">
                <a:solidFill>
                  <a:srgbClr val="20124D"/>
                </a:solidFill>
                <a:latin typeface="Arial" panose="020B0604020202020204" pitchFamily="34" charset="0"/>
                <a:ea typeface="PT Serif"/>
                <a:cs typeface="Arial" panose="020B0604020202020204" pitchFamily="34" charset="0"/>
                <a:sym typeface="PT Serif"/>
              </a:rPr>
              <a:t>invite </a:t>
            </a:r>
            <a:r>
              <a:rPr lang="en" sz="2400" b="1" dirty="0">
                <a:solidFill>
                  <a:srgbClr val="20124D"/>
                </a:solidFill>
                <a:latin typeface="Arial" panose="020B0604020202020204" pitchFamily="34" charset="0"/>
                <a:ea typeface="PT Serif"/>
                <a:cs typeface="Arial" panose="020B0604020202020204" pitchFamily="34" charset="0"/>
                <a:sym typeface="PT Serif"/>
              </a:rPr>
              <a:t>you to attend a mentoring session:</a:t>
            </a:r>
          </a:p>
          <a:p>
            <a:pPr algn="ctr">
              <a:spcAft>
                <a:spcPts val="1800"/>
              </a:spcAft>
            </a:pPr>
            <a:r>
              <a:rPr lang="en" sz="3200" b="1" dirty="0">
                <a:solidFill>
                  <a:srgbClr val="20124D"/>
                </a:solidFill>
                <a:latin typeface="Arial" panose="020B0604020202020204" pitchFamily="34" charset="0"/>
                <a:ea typeface="PT Serif"/>
                <a:cs typeface="Arial" panose="020B0604020202020204" pitchFamily="34" charset="0"/>
                <a:sym typeface="PT Serif"/>
              </a:rPr>
              <a:t>Women in Engineering:</a:t>
            </a:r>
            <a:br>
              <a:rPr lang="en" sz="3200" b="1" dirty="0">
                <a:solidFill>
                  <a:srgbClr val="20124D"/>
                </a:solidFill>
                <a:latin typeface="Arial" panose="020B0604020202020204" pitchFamily="34" charset="0"/>
                <a:ea typeface="PT Serif"/>
                <a:cs typeface="Arial" panose="020B0604020202020204" pitchFamily="34" charset="0"/>
                <a:sym typeface="PT Serif"/>
              </a:rPr>
            </a:br>
            <a:r>
              <a:rPr lang="en" sz="3200" b="1" dirty="0">
                <a:solidFill>
                  <a:srgbClr val="20124D"/>
                </a:solidFill>
                <a:latin typeface="Arial" panose="020B0604020202020204" pitchFamily="34" charset="0"/>
                <a:ea typeface="PT Serif"/>
                <a:cs typeface="Arial" panose="020B0604020202020204" pitchFamily="34" charset="0"/>
                <a:sym typeface="PT Serif"/>
              </a:rPr>
              <a:t>About That Life Plan You Don’t Have Yet…</a:t>
            </a:r>
            <a:endParaRPr sz="3200" b="1" dirty="0">
              <a:solidFill>
                <a:srgbClr val="20124D"/>
              </a:solidFill>
              <a:latin typeface="Arial" panose="020B0604020202020204" pitchFamily="34" charset="0"/>
              <a:ea typeface="PT Serif"/>
              <a:cs typeface="Arial" panose="020B0604020202020204" pitchFamily="34" charset="0"/>
              <a:sym typeface="PT Serif"/>
            </a:endParaRPr>
          </a:p>
          <a:p>
            <a:pPr algn="ctr"/>
            <a:r>
              <a:rPr lang="en-US" sz="2400" b="1" dirty="0">
                <a:solidFill>
                  <a:srgbClr val="20124D"/>
                </a:solidFill>
                <a:latin typeface="Arial" panose="020B0604020202020204" pitchFamily="34" charset="0"/>
                <a:cs typeface="Arial" panose="020B0604020202020204" pitchFamily="34" charset="0"/>
                <a:sym typeface="PT Serif"/>
              </a:rPr>
              <a:t>Katherine Degerberg</a:t>
            </a:r>
          </a:p>
          <a:p>
            <a:pPr algn="ctr">
              <a:spcAft>
                <a:spcPts val="1800"/>
              </a:spcAft>
            </a:pPr>
            <a:r>
              <a:rPr lang="en-US" sz="2400" b="1" dirty="0">
                <a:solidFill>
                  <a:srgbClr val="201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 Systems Engineer, SYSTOLIC, Inc.</a:t>
            </a:r>
          </a:p>
          <a:p>
            <a:pPr algn="ctr">
              <a:spcAft>
                <a:spcPts val="1800"/>
              </a:spcAft>
            </a:pPr>
            <a:r>
              <a:rPr lang="en" sz="2400" b="1" dirty="0">
                <a:solidFill>
                  <a:srgbClr val="20124D"/>
                </a:solidFill>
                <a:latin typeface="Arial" panose="020B0604020202020204" pitchFamily="34" charset="0"/>
                <a:cs typeface="Arial" panose="020B0604020202020204" pitchFamily="34" charset="0"/>
                <a:sym typeface="PT Serif"/>
              </a:rPr>
              <a:t>Friday, January 24, 1 PM – 4 PM, ENGR 301A</a:t>
            </a:r>
          </a:p>
          <a:p>
            <a:pPr algn="just">
              <a:spcAft>
                <a:spcPts val="1200"/>
              </a:spcAft>
            </a:pPr>
            <a:r>
              <a:rPr lang="en" sz="1800" b="1" dirty="0">
                <a:solidFill>
                  <a:srgbClr val="20124D"/>
                </a:solidFill>
                <a:latin typeface="Arial" panose="020B0604020202020204" pitchFamily="34" charset="0"/>
                <a:cs typeface="Arial" panose="020B0604020202020204" pitchFamily="34" charset="0"/>
                <a:sym typeface="PT Serif"/>
              </a:rPr>
              <a:t>Come talk, listen, and support other women, while learning how to </a:t>
            </a:r>
            <a:r>
              <a:rPr lang="en-US" sz="1800" b="1" dirty="0">
                <a:solidFill>
                  <a:srgbClr val="20124D"/>
                </a:solidFill>
                <a:latin typeface="Arial" panose="020B0604020202020204" pitchFamily="34" charset="0"/>
                <a:cs typeface="Arial" panose="020B0604020202020204" pitchFamily="34" charset="0"/>
                <a:sym typeface="PT Serif"/>
              </a:rPr>
              <a:t>successfully</a:t>
            </a:r>
            <a:r>
              <a:rPr lang="en" sz="1800" b="1" dirty="0">
                <a:solidFill>
                  <a:srgbClr val="20124D"/>
                </a:solidFill>
                <a:latin typeface="Arial" panose="020B0604020202020204" pitchFamily="34" charset="0"/>
                <a:cs typeface="Arial" panose="020B0604020202020204" pitchFamily="34" charset="0"/>
                <a:sym typeface="PT Serif"/>
              </a:rPr>
              <a:t> navigate your career choices in a very exciting but challenging field. </a:t>
            </a:r>
            <a:r>
              <a:rPr lang="en-US" sz="1800" b="1" dirty="0">
                <a:solidFill>
                  <a:srgbClr val="201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 to the IEEE, women account for only 19% of engineers. Since most developed countries are aging rapidly and/or experiencing zero population growth, recruiting and retaining women engineers has become a crucial strategic issue. </a:t>
            </a:r>
            <a:r>
              <a:rPr lang="en-US" sz="1800" b="1" dirty="0">
                <a:solidFill>
                  <a:srgbClr val="20124D"/>
                </a:solidFill>
                <a:latin typeface="Arial" panose="020B0604020202020204" pitchFamily="34" charset="0"/>
                <a:cs typeface="Arial" panose="020B0604020202020204" pitchFamily="34" charset="0"/>
                <a:sym typeface="PT Serif"/>
              </a:rPr>
              <a:t>Refreshments will be provided.</a:t>
            </a:r>
            <a:r>
              <a:rPr lang="en-US" sz="1800" b="1" dirty="0">
                <a:solidFill>
                  <a:srgbClr val="2012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800" b="1" dirty="0">
              <a:solidFill>
                <a:srgbClr val="20124D"/>
              </a:solidFill>
              <a:latin typeface="Arial" panose="020B0604020202020204" pitchFamily="34" charset="0"/>
              <a:cs typeface="Arial" panose="020B0604020202020204" pitchFamily="34" charset="0"/>
              <a:sym typeface="PT Serif"/>
            </a:endParaRPr>
          </a:p>
          <a:p>
            <a:pPr algn="ctr">
              <a:lnSpc>
                <a:spcPct val="115000"/>
              </a:lnSpc>
            </a:pPr>
            <a:r>
              <a:rPr lang="en" sz="1800" b="1" dirty="0">
                <a:solidFill>
                  <a:srgbClr val="20124D"/>
                </a:solidFill>
                <a:latin typeface="Arial" panose="020B0604020202020204" pitchFamily="34" charset="0"/>
                <a:cs typeface="Arial" panose="020B0604020202020204" pitchFamily="34" charset="0"/>
                <a:sym typeface="PT Serif"/>
              </a:rPr>
              <a:t>If you are interested in attending, </a:t>
            </a:r>
            <a:br>
              <a:rPr lang="en" sz="1800" b="1" dirty="0">
                <a:solidFill>
                  <a:srgbClr val="20124D"/>
                </a:solidFill>
                <a:latin typeface="Arial" panose="020B0604020202020204" pitchFamily="34" charset="0"/>
                <a:cs typeface="Arial" panose="020B0604020202020204" pitchFamily="34" charset="0"/>
                <a:sym typeface="PT Serif"/>
              </a:rPr>
            </a:br>
            <a:r>
              <a:rPr lang="en" sz="1800" b="1" dirty="0">
                <a:solidFill>
                  <a:srgbClr val="20124D"/>
                </a:solidFill>
                <a:latin typeface="Arial" panose="020B0604020202020204" pitchFamily="34" charset="0"/>
                <a:cs typeface="Arial" panose="020B0604020202020204" pitchFamily="34" charset="0"/>
                <a:sym typeface="PT Serif"/>
              </a:rPr>
              <a:t>please contact Lilly Veloso &lt;</a:t>
            </a:r>
            <a:r>
              <a:rPr lang="en" sz="1800" b="1" dirty="0" err="1">
                <a:solidFill>
                  <a:srgbClr val="20124D"/>
                </a:solidFill>
                <a:latin typeface="Arial" panose="020B0604020202020204" pitchFamily="34" charset="0"/>
                <a:cs typeface="Arial" panose="020B0604020202020204" pitchFamily="34" charset="0"/>
                <a:sym typeface="PT Serif"/>
              </a:rPr>
              <a:t>lilly@temple.edu</a:t>
            </a:r>
            <a:r>
              <a:rPr lang="en" sz="1800" b="1" dirty="0">
                <a:solidFill>
                  <a:srgbClr val="20124D"/>
                </a:solidFill>
                <a:latin typeface="Arial" panose="020B0604020202020204" pitchFamily="34" charset="0"/>
                <a:cs typeface="Arial" panose="020B0604020202020204" pitchFamily="34" charset="0"/>
                <a:sym typeface="PT Serif"/>
              </a:rPr>
              <a:t>&gt;.</a:t>
            </a:r>
            <a:br>
              <a:rPr lang="en" sz="1800" b="1" dirty="0">
                <a:solidFill>
                  <a:srgbClr val="20124D"/>
                </a:solidFill>
                <a:latin typeface="Arial" panose="020B0604020202020204" pitchFamily="34" charset="0"/>
                <a:cs typeface="Arial" panose="020B0604020202020204" pitchFamily="34" charset="0"/>
                <a:sym typeface="PT Serif"/>
              </a:rPr>
            </a:br>
            <a:r>
              <a:rPr lang="en" sz="1800" b="1" dirty="0">
                <a:solidFill>
                  <a:srgbClr val="20124D"/>
                </a:solidFill>
                <a:latin typeface="Arial" panose="020B0604020202020204" pitchFamily="34" charset="0"/>
                <a:cs typeface="Arial" panose="020B0604020202020204" pitchFamily="34" charset="0"/>
                <a:sym typeface="PT Serif"/>
              </a:rPr>
              <a:t>Limited seats remain, so please act fast.</a:t>
            </a:r>
            <a:r>
              <a:rPr lang="en-US" sz="1800" b="1" dirty="0">
                <a:solidFill>
                  <a:srgbClr val="20124D"/>
                </a:solidFill>
                <a:latin typeface="Arial" panose="020B0604020202020204" pitchFamily="34" charset="0"/>
                <a:cs typeface="Arial" panose="020B0604020202020204" pitchFamily="34" charset="0"/>
                <a:sym typeface="PT Serif"/>
              </a:rPr>
              <a:t> </a:t>
            </a:r>
            <a:endParaRPr sz="1800" b="1" dirty="0">
              <a:solidFill>
                <a:srgbClr val="20124D"/>
              </a:solidFill>
              <a:latin typeface="Arial" panose="020B0604020202020204" pitchFamily="34" charset="0"/>
              <a:cs typeface="Arial" panose="020B0604020202020204" pitchFamily="34" charset="0"/>
              <a:sym typeface="PT Serif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8AFCA4-5F80-A741-B090-8916EB3454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6169132"/>
            <a:ext cx="914400" cy="460268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CEA751B1-BC10-0C49-B356-194E71CA73D0}"/>
              </a:ext>
            </a:extLst>
          </p:cNvPr>
          <p:cNvGrpSpPr>
            <a:grpSpLocks noChangeAspect="1"/>
          </p:cNvGrpSpPr>
          <p:nvPr/>
        </p:nvGrpSpPr>
        <p:grpSpPr>
          <a:xfrm>
            <a:off x="8189915" y="5810756"/>
            <a:ext cx="737657" cy="818644"/>
            <a:chOff x="-1571894" y="971654"/>
            <a:chExt cx="1804126" cy="1684523"/>
          </a:xfrm>
        </p:grpSpPr>
        <p:pic>
          <p:nvPicPr>
            <p:cNvPr id="8" name="Google Shape;56;p13" descr="Image result for ieee logo">
              <a:extLst>
                <a:ext uri="{FF2B5EF4-FFF2-40B4-BE49-F238E27FC236}">
                  <a16:creationId xmlns:a16="http://schemas.microsoft.com/office/drawing/2014/main" id="{8FA84F02-1612-2C4A-9A68-66E87F0D98B6}"/>
                </a:ext>
              </a:extLst>
            </p:cNvPr>
            <p:cNvPicPr preferRelativeResize="0">
              <a:picLocks noChangeAspect="1"/>
            </p:cNvPicPr>
            <p:nvPr/>
          </p:nvPicPr>
          <p:blipFill rotWithShape="1">
            <a:blip r:embed="rId5">
              <a:alphaModFix/>
            </a:blip>
            <a:srcRect r="68926"/>
            <a:stretch/>
          </p:blipFill>
          <p:spPr>
            <a:xfrm>
              <a:off x="-1360310" y="971654"/>
              <a:ext cx="1380955" cy="1209307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srgbClr val="000000">
                  <a:alpha val="74900"/>
                </a:srgbClr>
              </a:outerShdw>
            </a:effectLst>
          </p:spPr>
        </p:pic>
        <p:pic>
          <p:nvPicPr>
            <p:cNvPr id="9" name="Google Shape;57;p13" descr="Image result for ieee logo">
              <a:extLst>
                <a:ext uri="{FF2B5EF4-FFF2-40B4-BE49-F238E27FC236}">
                  <a16:creationId xmlns:a16="http://schemas.microsoft.com/office/drawing/2014/main" id="{743FE937-6F70-D04C-A37C-C05517F8B144}"/>
                </a:ext>
              </a:extLst>
            </p:cNvPr>
            <p:cNvPicPr preferRelativeResize="0">
              <a:picLocks noChangeAspect="1"/>
            </p:cNvPicPr>
            <p:nvPr/>
          </p:nvPicPr>
          <p:blipFill rotWithShape="1">
            <a:blip r:embed="rId6">
              <a:alphaModFix/>
            </a:blip>
            <a:srcRect l="29369"/>
            <a:stretch/>
          </p:blipFill>
          <p:spPr>
            <a:xfrm>
              <a:off x="-1571894" y="1961548"/>
              <a:ext cx="1804126" cy="694629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srgbClr val="000000">
                  <a:alpha val="80000"/>
                </a:srgbClr>
              </a:outerShdw>
            </a:effec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156</Words>
  <Application>Microsoft Macintosh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Joseph Picone</cp:lastModifiedBy>
  <cp:revision>9</cp:revision>
  <dcterms:modified xsi:type="dcterms:W3CDTF">2020-01-11T23:09:02Z</dcterms:modified>
</cp:coreProperties>
</file>