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3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9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2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EAA2-A843-407B-A82B-D914084A475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34EFE-C9E0-4270-9872-69FFD158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Status of EEG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EEG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EEG Report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Process of reorganizing</a:t>
            </a:r>
          </a:p>
          <a:p>
            <a:pPr algn="l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77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directory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de-identification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EEG002&gt;</a:t>
            </a:r>
            <a:r>
              <a:rPr lang="en-US" b="1" dirty="0" err="1" smtClean="0"/>
              <a:t>tuh_eeg</a:t>
            </a:r>
            <a:r>
              <a:rPr lang="en-US" b="1" dirty="0" smtClean="0"/>
              <a:t>&gt;data&gt;</a:t>
            </a:r>
            <a:r>
              <a:rPr lang="en-US" b="1" dirty="0" err="1" smtClean="0"/>
              <a:t>tuhxxxxxxxx</a:t>
            </a:r>
            <a:r>
              <a:rPr lang="en-US" b="1" dirty="0" smtClean="0"/>
              <a:t>&gt;</a:t>
            </a:r>
            <a:r>
              <a:rPr lang="en-US" b="1" dirty="0" err="1" smtClean="0"/>
              <a:t>sxxx</a:t>
            </a:r>
            <a:r>
              <a:rPr lang="en-US" b="1" dirty="0" smtClean="0"/>
              <a:t>&gt;report</a:t>
            </a:r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tuhxxxxxxxx_date_sxxx_t.mhtml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tuhxxxxxxxx_date_sxxx_z.mhtml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&gt;tuhxxxxxxxx_date_sxxx_t.xlsx</a:t>
            </a:r>
          </a:p>
          <a:p>
            <a:pPr marL="0" indent="0">
              <a:buNone/>
            </a:pPr>
            <a:r>
              <a:rPr lang="en-US" dirty="0" smtClean="0"/>
              <a:t>	&gt;tuhxxxxxxxx_date_sxxx_z.xlsx</a:t>
            </a:r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tuhxxxxxxxx_date_sxxx_r.tif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&gt;tuhxxxxxxxx_date_sxxx_r.txt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58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Final directory structure 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(after de-identification)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Directory structure: </a:t>
            </a:r>
          </a:p>
          <a:p>
            <a:pPr marL="0" indent="0">
              <a:buNone/>
            </a:pPr>
            <a:r>
              <a:rPr lang="en-US" b="1" dirty="0" smtClean="0"/>
              <a:t>EEG002&gt;</a:t>
            </a:r>
            <a:r>
              <a:rPr lang="en-US" b="1" dirty="0" err="1" smtClean="0"/>
              <a:t>tuh_eeg</a:t>
            </a:r>
            <a:r>
              <a:rPr lang="en-US" b="1" dirty="0" smtClean="0"/>
              <a:t>&gt;data&gt;</a:t>
            </a:r>
            <a:r>
              <a:rPr lang="en-US" b="1" dirty="0" err="1" smtClean="0"/>
              <a:t>tuhxxxxxxxx</a:t>
            </a:r>
            <a:r>
              <a:rPr lang="en-US" b="1" dirty="0" smtClean="0"/>
              <a:t>&gt;</a:t>
            </a:r>
            <a:r>
              <a:rPr lang="en-US" b="1" dirty="0" err="1" smtClean="0"/>
              <a:t>sxxx</a:t>
            </a:r>
            <a:r>
              <a:rPr lang="en-US" b="1" dirty="0" smtClean="0"/>
              <a:t>&gt;</a:t>
            </a:r>
            <a:r>
              <a:rPr lang="en-US" b="1" dirty="0" err="1" smtClean="0"/>
              <a:t>edf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tuhxxxxxxxx_date_sxxx_cxxx.edf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tuhxxxxxxxx_date_sxxx_rxxx.edf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EEG002&gt;</a:t>
            </a:r>
            <a:r>
              <a:rPr lang="en-US" b="1" dirty="0" err="1" smtClean="0"/>
              <a:t>tuh_eeg</a:t>
            </a:r>
            <a:r>
              <a:rPr lang="en-US" b="1" dirty="0" smtClean="0"/>
              <a:t>&gt;data&gt;</a:t>
            </a:r>
            <a:r>
              <a:rPr lang="en-US" b="1" dirty="0" err="1" smtClean="0"/>
              <a:t>tuhxxxxxxxx</a:t>
            </a:r>
            <a:r>
              <a:rPr lang="en-US" b="1" dirty="0" smtClean="0"/>
              <a:t>&gt;</a:t>
            </a:r>
            <a:r>
              <a:rPr lang="en-US" b="1" dirty="0" err="1" smtClean="0"/>
              <a:t>sxxx</a:t>
            </a:r>
            <a:r>
              <a:rPr lang="en-US" b="1" dirty="0" smtClean="0"/>
              <a:t>&gt;report</a:t>
            </a:r>
          </a:p>
          <a:p>
            <a:pPr marL="0" indent="0">
              <a:buNone/>
            </a:pPr>
            <a:r>
              <a:rPr lang="en-US" dirty="0" smtClean="0"/>
              <a:t>	&gt;tuhxxxxxxxx_date_sxxx_t.xlsx</a:t>
            </a:r>
          </a:p>
          <a:p>
            <a:pPr marL="0" indent="0">
              <a:buNone/>
            </a:pPr>
            <a:r>
              <a:rPr lang="en-US" dirty="0" smtClean="0"/>
              <a:t>	&gt;tuhxxxxxxxx_date_sxxx_z.xlsx</a:t>
            </a:r>
          </a:p>
          <a:p>
            <a:pPr marL="0" indent="0">
              <a:buNone/>
            </a:pPr>
            <a:r>
              <a:rPr lang="en-US" dirty="0" smtClean="0"/>
              <a:t>	&gt;tuhxxxxxxxx_date_sxxx_r.txt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4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EEG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+mj-lt"/>
                <a:cs typeface="Arial" pitchFamily="34" charset="0"/>
              </a:rPr>
              <a:t>Defective CD/DVD</a:t>
            </a:r>
            <a:r>
              <a:rPr lang="en-US" dirty="0" smtClean="0">
                <a:latin typeface="+mj-lt"/>
                <a:cs typeface="Arial" pitchFamily="34" charset="0"/>
              </a:rPr>
              <a:t>: ~50, in progress of checking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Uncollected CD/DVD</a:t>
            </a:r>
            <a:r>
              <a:rPr lang="en-US" dirty="0" smtClean="0">
                <a:latin typeface="+mj-lt"/>
                <a:cs typeface="Arial" pitchFamily="34" charset="0"/>
              </a:rPr>
              <a:t>: ?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Uncollected online data</a:t>
            </a:r>
            <a:r>
              <a:rPr lang="en-US" dirty="0" smtClean="0">
                <a:latin typeface="+mj-lt"/>
                <a:cs typeface="Arial" pitchFamily="34" charset="0"/>
              </a:rPr>
              <a:t>: need HDD from TUH or reorganize the drive we have. (2013)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Online data</a:t>
            </a:r>
            <a:r>
              <a:rPr lang="en-US" dirty="0" smtClean="0">
                <a:latin typeface="+mj-lt"/>
                <a:cs typeface="Arial" pitchFamily="34" charset="0"/>
              </a:rPr>
              <a:t>: need to be archived by us or by technician, in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EEG data converting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System Development </a:t>
            </a:r>
            <a:r>
              <a:rPr lang="en-US" b="1" dirty="0" smtClean="0">
                <a:latin typeface="+mj-lt"/>
                <a:cs typeface="Arial" pitchFamily="34" charset="0"/>
              </a:rPr>
              <a:t>Kit(SDK)</a:t>
            </a:r>
            <a:r>
              <a:rPr lang="en-US" dirty="0" smtClean="0">
                <a:latin typeface="+mj-lt"/>
                <a:cs typeface="Arial" pitchFamily="34" charset="0"/>
              </a:rPr>
              <a:t>-</a:t>
            </a:r>
            <a:r>
              <a:rPr lang="en-US" dirty="0" err="1" smtClean="0">
                <a:latin typeface="+mj-lt"/>
                <a:cs typeface="Arial" pitchFamily="34" charset="0"/>
              </a:rPr>
              <a:t>Saurav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.e to .</a:t>
            </a:r>
            <a:r>
              <a:rPr lang="en-US" dirty="0" err="1" smtClean="0">
                <a:latin typeface="+mj-lt"/>
                <a:cs typeface="Arial" pitchFamily="34" charset="0"/>
              </a:rPr>
              <a:t>edf</a:t>
            </a:r>
            <a:r>
              <a:rPr lang="en-US" dirty="0" smtClean="0">
                <a:latin typeface="+mj-lt"/>
                <a:cs typeface="Arial" pitchFamily="34" charset="0"/>
              </a:rPr>
              <a:t> conversion: new problem found(?)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-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raw</a:t>
            </a:r>
            <a:r>
              <a:rPr lang="en-US" dirty="0" smtClean="0">
                <a:latin typeface="+mj-lt"/>
                <a:cs typeface="Arial" pitchFamily="34" charset="0"/>
              </a:rPr>
              <a:t> signal saved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-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current montage</a:t>
            </a:r>
            <a:r>
              <a:rPr lang="en-US" dirty="0" smtClean="0">
                <a:latin typeface="+mj-lt"/>
                <a:cs typeface="Arial" pitchFamily="34" charset="0"/>
              </a:rPr>
              <a:t> saved 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Calibration part in earlier signal pattern should be ignored(?)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6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EEG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Medical Record Department scans every document and save in 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Hospital database</a:t>
            </a:r>
            <a:r>
              <a:rPr lang="en-US" dirty="0" smtClean="0">
                <a:latin typeface="+mj-lt"/>
                <a:cs typeface="Arial" pitchFamily="34" charset="0"/>
              </a:rPr>
              <a:t> as an image file for each paper.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Alpha Imaging system</a:t>
            </a:r>
            <a:r>
              <a:rPr lang="en-US" dirty="0" smtClean="0">
                <a:latin typeface="+mj-lt"/>
                <a:cs typeface="Arial" pitchFamily="34" charset="0"/>
              </a:rPr>
              <a:t> is the main database system. 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Access has been denied, but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Dr. Jacobson can request the EEG patient document to the main database system. </a:t>
            </a:r>
            <a:r>
              <a:rPr lang="en-US" dirty="0" smtClean="0">
                <a:latin typeface="+mj-lt"/>
                <a:cs typeface="Arial" pitchFamily="34" charset="0"/>
              </a:rPr>
              <a:t>Michael can help to contact the main database system person.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1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  <a:cs typeface="Arial" pitchFamily="34" charset="0"/>
              </a:rPr>
              <a:t>EEG report</a:t>
            </a:r>
            <a:r>
              <a:rPr lang="en-US" dirty="0" smtClean="0">
                <a:latin typeface="+mj-lt"/>
                <a:cs typeface="Arial" pitchFamily="34" charset="0"/>
              </a:rPr>
              <a:t>: final  and summary</a:t>
            </a:r>
          </a:p>
          <a:p>
            <a:r>
              <a:rPr lang="en-US" b="1" dirty="0" smtClean="0">
                <a:latin typeface="+mj-lt"/>
                <a:cs typeface="Arial" pitchFamily="34" charset="0"/>
              </a:rPr>
              <a:t>EEG preliminary report</a:t>
            </a:r>
            <a:r>
              <a:rPr lang="en-US" dirty="0" smtClean="0">
                <a:latin typeface="+mj-lt"/>
                <a:cs typeface="Arial" pitchFamily="34" charset="0"/>
              </a:rPr>
              <a:t>: after 2008, electronic copy existing and Steve’s excel sheet contains the summary of 2011,2012, and partial 2013.</a:t>
            </a:r>
          </a:p>
          <a:p>
            <a:r>
              <a:rPr lang="en-US" b="1" dirty="0" smtClean="0">
                <a:latin typeface="+mj-lt"/>
                <a:cs typeface="Arial" pitchFamily="34" charset="0"/>
              </a:rPr>
              <a:t>EEG preliminary report</a:t>
            </a:r>
            <a:r>
              <a:rPr lang="en-US" dirty="0" smtClean="0">
                <a:latin typeface="+mj-lt"/>
                <a:cs typeface="Arial" pitchFamily="34" charset="0"/>
              </a:rPr>
              <a:t>: paper copy in electronic form </a:t>
            </a:r>
            <a:r>
              <a:rPr lang="en-US" dirty="0" smtClean="0">
                <a:latin typeface="+mj-lt"/>
                <a:cs typeface="Arial" pitchFamily="34" charset="0"/>
                <a:sym typeface="Wingdings" pitchFamily="2" charset="2"/>
              </a:rPr>
              <a:t> searching in progress</a:t>
            </a:r>
          </a:p>
          <a:p>
            <a:r>
              <a:rPr lang="en-US" b="1" dirty="0" smtClean="0">
                <a:latin typeface="+mj-lt"/>
                <a:cs typeface="Arial" pitchFamily="34" charset="0"/>
                <a:sym typeface="Wingdings" pitchFamily="2" charset="2"/>
              </a:rPr>
              <a:t>Test &amp; Impedance report</a:t>
            </a:r>
            <a:r>
              <a:rPr lang="en-US" dirty="0" smtClean="0">
                <a:latin typeface="+mj-lt"/>
                <a:cs typeface="Arial" pitchFamily="34" charset="0"/>
                <a:sym typeface="Wingdings" pitchFamily="2" charset="2"/>
              </a:rPr>
              <a:t>: generated by </a:t>
            </a:r>
            <a:r>
              <a:rPr lang="en-US" dirty="0" err="1" smtClean="0">
                <a:latin typeface="+mj-lt"/>
                <a:cs typeface="Arial" pitchFamily="34" charset="0"/>
                <a:sym typeface="Wingdings" pitchFamily="2" charset="2"/>
              </a:rPr>
              <a:t>NicVue</a:t>
            </a:r>
            <a:r>
              <a:rPr lang="en-US" dirty="0" smtClean="0">
                <a:latin typeface="+mj-lt"/>
                <a:cs typeface="Arial" pitchFamily="34" charset="0"/>
                <a:sym typeface="Wingdings" pitchFamily="2" charset="2"/>
              </a:rPr>
              <a:t> and </a:t>
            </a:r>
            <a:r>
              <a:rPr lang="en-US" dirty="0" err="1" smtClean="0">
                <a:latin typeface="+mj-lt"/>
                <a:cs typeface="Arial" pitchFamily="34" charset="0"/>
                <a:sym typeface="Wingdings" pitchFamily="2" charset="2"/>
              </a:rPr>
              <a:t>xlsx</a:t>
            </a:r>
            <a:r>
              <a:rPr lang="en-US" dirty="0" smtClean="0">
                <a:latin typeface="+mj-lt"/>
                <a:cs typeface="Arial" pitchFamily="34" charset="0"/>
                <a:sym typeface="Wingdings" pitchFamily="2" charset="2"/>
              </a:rPr>
              <a:t> conversion is possible</a:t>
            </a:r>
            <a:endParaRPr lang="en-US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2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 of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Impedance report: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some of the files are not converted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xlsx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because of this difference: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3352800" cy="295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0"/>
            <a:ext cx="3657600" cy="2938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27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 of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EEG report is in image format,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tif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is about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80% accuracy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without the image tiled on side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Still need to do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eye-investigation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text file from the conversion.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Possible attempt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check the field required for the decision and focus to recover that parts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Process reorganizing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HDD reorganizing:.</a:t>
            </a:r>
          </a:p>
          <a:p>
            <a:pPr marL="0" indent="0">
              <a:buNone/>
            </a:pPr>
            <a:r>
              <a:rPr lang="en-US" b="1" dirty="0" smtClean="0"/>
              <a:t>EEG 000 (~700 GB) + EEG 001(~700GB)</a:t>
            </a:r>
          </a:p>
          <a:p>
            <a:pPr marL="0" indent="0">
              <a:buNone/>
            </a:pPr>
            <a:r>
              <a:rPr lang="en-US" dirty="0" smtClean="0"/>
              <a:t>	;Image of the report may be contained in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doc folder separately </a:t>
            </a:r>
          </a:p>
          <a:p>
            <a:pPr marL="0" indent="0">
              <a:buNone/>
            </a:pPr>
            <a:r>
              <a:rPr lang="en-US" dirty="0" smtClean="0"/>
              <a:t>	;Organized by name (plan) of them</a:t>
            </a:r>
          </a:p>
          <a:p>
            <a:pPr marL="0" indent="0">
              <a:buNone/>
            </a:pPr>
            <a:r>
              <a:rPr lang="en-US" b="1" dirty="0" smtClean="0"/>
              <a:t>EEG 002 (even) and EEG 003 (odd) </a:t>
            </a:r>
            <a:r>
              <a:rPr lang="en-US" dirty="0" smtClean="0"/>
              <a:t>contains all information from original to data before de-identification</a:t>
            </a:r>
          </a:p>
        </p:txBody>
      </p:sp>
    </p:spTree>
    <p:extLst>
      <p:ext uri="{BB962C8B-B14F-4D97-AF65-F5344CB8AC3E}">
        <p14:creationId xmlns:p14="http://schemas.microsoft.com/office/powerpoint/2010/main" val="65007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directory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de-identification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Directory structure: </a:t>
            </a:r>
          </a:p>
          <a:p>
            <a:pPr marL="0" indent="0">
              <a:buNone/>
            </a:pPr>
            <a:r>
              <a:rPr lang="en-US" b="1" dirty="0" smtClean="0"/>
              <a:t>EEG002&gt;</a:t>
            </a:r>
            <a:r>
              <a:rPr lang="en-US" b="1" dirty="0" err="1" smtClean="0"/>
              <a:t>tuh_eeg</a:t>
            </a:r>
            <a:r>
              <a:rPr lang="en-US" b="1" dirty="0" smtClean="0"/>
              <a:t>&gt;data&gt;</a:t>
            </a:r>
            <a:r>
              <a:rPr lang="en-US" b="1" dirty="0" err="1" smtClean="0"/>
              <a:t>tuhxxxxxxxx</a:t>
            </a:r>
            <a:r>
              <a:rPr lang="en-US" b="1" dirty="0" smtClean="0"/>
              <a:t>&gt;</a:t>
            </a:r>
            <a:r>
              <a:rPr lang="en-US" b="1" dirty="0" err="1" smtClean="0"/>
              <a:t>sxxx</a:t>
            </a:r>
            <a:r>
              <a:rPr lang="en-US" b="1" dirty="0" smtClean="0"/>
              <a:t>&gt;cd########_</a:t>
            </a:r>
            <a:r>
              <a:rPr lang="en-US" b="1" dirty="0" err="1" smtClean="0"/>
              <a:t>yyyymmdd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&gt;</a:t>
            </a:r>
            <a:r>
              <a:rPr lang="en-US" dirty="0" err="1" smtClean="0"/>
              <a:t>tuhxxxxxxxx_date_sxxx.e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b="1" dirty="0" smtClean="0"/>
              <a:t>	&gt;</a:t>
            </a:r>
            <a:r>
              <a:rPr lang="en-US" dirty="0" err="1" smtClean="0"/>
              <a:t>tuhxxxxxxxx_date_sxxx.NPA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</a:t>
            </a:r>
            <a:r>
              <a:rPr lang="en-US" dirty="0" smtClean="0"/>
              <a:t>&gt; all others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EEG002&gt;</a:t>
            </a:r>
            <a:r>
              <a:rPr lang="en-US" b="1" dirty="0" err="1" smtClean="0"/>
              <a:t>tuh_eeg</a:t>
            </a:r>
            <a:r>
              <a:rPr lang="en-US" b="1" dirty="0" smtClean="0"/>
              <a:t>&gt;data&gt;</a:t>
            </a:r>
            <a:r>
              <a:rPr lang="en-US" b="1" dirty="0" err="1" smtClean="0"/>
              <a:t>tuhxxxxxxxx</a:t>
            </a:r>
            <a:r>
              <a:rPr lang="en-US" b="1" dirty="0" smtClean="0"/>
              <a:t>&gt;</a:t>
            </a:r>
            <a:r>
              <a:rPr lang="en-US" b="1" dirty="0" err="1" smtClean="0"/>
              <a:t>sxxx</a:t>
            </a:r>
            <a:r>
              <a:rPr lang="en-US" b="1" dirty="0" smtClean="0"/>
              <a:t>&gt;</a:t>
            </a:r>
            <a:r>
              <a:rPr lang="en-US" b="1" dirty="0" err="1" smtClean="0"/>
              <a:t>edf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tuhxxxxxxxx_date_sxxx_cxxx.edf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&gt;</a:t>
            </a:r>
            <a:r>
              <a:rPr lang="en-US" dirty="0" err="1" smtClean="0"/>
              <a:t>tuhxxxxxxxx_date_sxxx_rxxx.edf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1914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Status of EEG data</vt:lpstr>
      <vt:lpstr>1. EEG</vt:lpstr>
      <vt:lpstr>New for EEG data converting</vt:lpstr>
      <vt:lpstr>EEG Report</vt:lpstr>
      <vt:lpstr>Format of the report</vt:lpstr>
      <vt:lpstr>Problem Format of the report</vt:lpstr>
      <vt:lpstr>Problem Format of the report</vt:lpstr>
      <vt:lpstr>3. Process reorganizing</vt:lpstr>
      <vt:lpstr>Final directory structure (before de-identification)</vt:lpstr>
      <vt:lpstr>Final directory structure (before de-identification)</vt:lpstr>
      <vt:lpstr>Final directory structure  (after de-identification)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EEG data</dc:title>
  <dc:creator>daniel</dc:creator>
  <cp:lastModifiedBy>daniel</cp:lastModifiedBy>
  <cp:revision>8</cp:revision>
  <dcterms:created xsi:type="dcterms:W3CDTF">2013-07-12T12:25:14Z</dcterms:created>
  <dcterms:modified xsi:type="dcterms:W3CDTF">2013-07-12T13:52:32Z</dcterms:modified>
</cp:coreProperties>
</file>