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092-3C06-5C46-B450-E6425B59FE8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B36C-1858-034F-8CA8-8595B4EE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5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092-3C06-5C46-B450-E6425B59FE8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B36C-1858-034F-8CA8-8595B4EE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3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092-3C06-5C46-B450-E6425B59FE8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B36C-1858-034F-8CA8-8595B4EE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9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092-3C06-5C46-B450-E6425B59FE8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B36C-1858-034F-8CA8-8595B4EE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4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092-3C06-5C46-B450-E6425B59FE8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B36C-1858-034F-8CA8-8595B4EE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092-3C06-5C46-B450-E6425B59FE8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B36C-1858-034F-8CA8-8595B4EE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092-3C06-5C46-B450-E6425B59FE8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B36C-1858-034F-8CA8-8595B4EE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8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092-3C06-5C46-B450-E6425B59FE8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B36C-1858-034F-8CA8-8595B4EE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3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092-3C06-5C46-B450-E6425B59FE8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B36C-1858-034F-8CA8-8595B4EE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8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092-3C06-5C46-B450-E6425B59FE8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B36C-1858-034F-8CA8-8595B4EE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1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092-3C06-5C46-B450-E6425B59FE8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B36C-1858-034F-8CA8-8595B4EE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6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4092-3C06-5C46-B450-E6425B59FE87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FB36C-1858-034F-8CA8-8595B4EE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3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0001" y="84544"/>
            <a:ext cx="2140059" cy="3314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Notable Events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001" y="420701"/>
            <a:ext cx="2140059" cy="3314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Sharp Wave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30001" y="732693"/>
            <a:ext cx="2140059" cy="3314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Abnormal Asymmetry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30001" y="1057505"/>
            <a:ext cx="2140059" cy="3314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Seizure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 rot="5400000">
            <a:off x="1716448" y="521965"/>
            <a:ext cx="197205" cy="170004"/>
          </a:xfrm>
          <a:prstGeom prst="triangl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6200000" flipH="1">
            <a:off x="268801" y="513870"/>
            <a:ext cx="197205" cy="170004"/>
          </a:xfrm>
          <a:prstGeom prst="triangl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16200000" flipH="1">
            <a:off x="66401" y="847531"/>
            <a:ext cx="197205" cy="170004"/>
          </a:xfrm>
          <a:prstGeom prst="triangle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1936455" y="847531"/>
            <a:ext cx="197205" cy="170004"/>
          </a:xfrm>
          <a:prstGeom prst="triangle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5400000">
            <a:off x="1536443" y="1148539"/>
            <a:ext cx="197205" cy="170004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16200000" flipH="1">
            <a:off x="438807" y="1148537"/>
            <a:ext cx="197205" cy="170004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50140" y="1019406"/>
            <a:ext cx="680018" cy="4030963"/>
          </a:xfrm>
          <a:prstGeom prst="rect">
            <a:avLst/>
          </a:prstGeom>
          <a:noFill/>
          <a:ln w="762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32565" y="1019406"/>
            <a:ext cx="680018" cy="4030963"/>
          </a:xfrm>
          <a:prstGeom prst="rect">
            <a:avLst/>
          </a:prstGeom>
          <a:noFill/>
          <a:ln w="762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65002" y="1019406"/>
            <a:ext cx="680018" cy="4030963"/>
          </a:xfrm>
          <a:prstGeom prst="rect">
            <a:avLst/>
          </a:prstGeom>
          <a:noFill/>
          <a:ln w="76200" cmpd="sng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07301" y="1019406"/>
            <a:ext cx="680018" cy="4030963"/>
          </a:xfrm>
          <a:prstGeom prst="rect">
            <a:avLst/>
          </a:prstGeom>
          <a:noFill/>
          <a:ln w="762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170060" y="84544"/>
            <a:ext cx="2140059" cy="3314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Diagnoses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170060" y="420701"/>
            <a:ext cx="2140059" cy="643475"/>
            <a:chOff x="2170060" y="420701"/>
            <a:chExt cx="2140059" cy="643475"/>
          </a:xfrm>
        </p:grpSpPr>
        <p:sp>
          <p:nvSpPr>
            <p:cNvPr id="25" name="Rectangle 24"/>
            <p:cNvSpPr/>
            <p:nvPr/>
          </p:nvSpPr>
          <p:spPr>
            <a:xfrm>
              <a:off x="2170060" y="420701"/>
              <a:ext cx="2140059" cy="33148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PRES (90%)</a:t>
              </a:r>
              <a:endParaRPr lang="en-US" sz="1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70060" y="732693"/>
              <a:ext cx="2140059" cy="33148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Stroke (55%)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216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Iyad Obeid</dc:creator>
  <cp:lastModifiedBy>Iyad Obeid</cp:lastModifiedBy>
  <cp:revision>11</cp:revision>
  <dcterms:created xsi:type="dcterms:W3CDTF">2013-08-28T00:04:11Z</dcterms:created>
  <dcterms:modified xsi:type="dcterms:W3CDTF">2013-08-28T01:17:36Z</dcterms:modified>
</cp:coreProperties>
</file>