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14/05/2015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05/09/2015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Kaldi:</a:t>
            </a:r>
          </a:p>
          <a:p>
            <a:pPr lvl="1"/>
            <a:r>
              <a:rPr lang="en-US" dirty="0" smtClean="0"/>
              <a:t>Replicate the results found on the </a:t>
            </a:r>
            <a:r>
              <a:rPr lang="en-US" dirty="0"/>
              <a:t>R</a:t>
            </a:r>
            <a:r>
              <a:rPr lang="en-US" dirty="0" smtClean="0"/>
              <a:t>esource Management example from </a:t>
            </a:r>
            <a:r>
              <a:rPr lang="en-US" dirty="0" err="1" smtClean="0"/>
              <a:t>Kaldi</a:t>
            </a:r>
            <a:r>
              <a:rPr lang="en-US" dirty="0" smtClean="0"/>
              <a:t> documentation;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Wavelets</a:t>
            </a:r>
          </a:p>
          <a:p>
            <a:pPr lvl="1"/>
            <a:r>
              <a:rPr lang="en-US" dirty="0" smtClean="0"/>
              <a:t> Installing </a:t>
            </a:r>
            <a:r>
              <a:rPr lang="en-US" dirty="0" err="1" smtClean="0"/>
              <a:t>EDFbrowser</a:t>
            </a:r>
            <a:r>
              <a:rPr lang="en-US" dirty="0" smtClean="0"/>
              <a:t> and monitoring EDF files;</a:t>
            </a:r>
          </a:p>
          <a:p>
            <a:pPr lvl="1"/>
            <a:r>
              <a:rPr lang="en-US" dirty="0"/>
              <a:t>Reading and monitoring the EDF files </a:t>
            </a:r>
            <a:r>
              <a:rPr lang="en-US" dirty="0" smtClean="0"/>
              <a:t>with MATLAB;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118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Kaldi:</a:t>
            </a:r>
          </a:p>
          <a:p>
            <a:pPr lvl="1"/>
            <a:r>
              <a:rPr lang="pt-BR" dirty="0" smtClean="0"/>
              <a:t>We installed kaldi on Owlsnest;</a:t>
            </a:r>
          </a:p>
          <a:p>
            <a:pPr lvl="1"/>
            <a:r>
              <a:rPr lang="pt-BR" dirty="0" smtClean="0"/>
              <a:t>We got the initial coding of the example working;</a:t>
            </a:r>
          </a:p>
          <a:p>
            <a:pPr lvl="1"/>
            <a:r>
              <a:rPr lang="pt-BR" dirty="0" smtClean="0"/>
              <a:t>We fixed a problem with the virtual box which would make the network connection to keep falling;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pt-BR" dirty="0" smtClean="0"/>
              <a:t>We got the edfbrowser working and showing what was supposed to with the proper montage;</a:t>
            </a:r>
          </a:p>
          <a:p>
            <a:pPr lvl="1"/>
            <a:r>
              <a:rPr lang="pt-BR" dirty="0"/>
              <a:t>I</a:t>
            </a:r>
            <a:r>
              <a:rPr lang="pt-BR" dirty="0" smtClean="0"/>
              <a:t>n MATLAB, we used a native function to read the edf file and a third party one to plot the multichannel matrix created by it. We also designed the GUI so it would be possible to scroll through the wave;</a:t>
            </a:r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Kaldi:</a:t>
            </a:r>
          </a:p>
          <a:p>
            <a:pPr lvl="1"/>
            <a:r>
              <a:rPr lang="pt-BR" dirty="0" smtClean="0"/>
              <a:t>Finish running the example;</a:t>
            </a:r>
          </a:p>
          <a:p>
            <a:pPr lvl="1"/>
            <a:r>
              <a:rPr lang="en-US" dirty="0" smtClean="0"/>
              <a:t>Demonstrate a digit recognition system using </a:t>
            </a:r>
            <a:r>
              <a:rPr lang="en-US" dirty="0" err="1" smtClean="0"/>
              <a:t>TIDigits</a:t>
            </a:r>
            <a:r>
              <a:rPr lang="en-US" dirty="0" smtClean="0"/>
              <a:t>;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/>
              <a:t>the feature extraction for EEG signals using wavelet based on this paper: “A new algorithm for wavelet-based heart rate variability analysis</a:t>
            </a:r>
            <a:r>
              <a:rPr lang="en-US" dirty="0" smtClean="0"/>
              <a:t>“;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 smtClean="0"/>
              <a:t>Drupal</a:t>
            </a:r>
          </a:p>
          <a:p>
            <a:pPr lvl="1"/>
            <a:r>
              <a:rPr lang="pt-BR" dirty="0" smtClean="0"/>
              <a:t>Get started;</a:t>
            </a:r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</TotalTime>
  <Words>183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9</cp:revision>
  <dcterms:created xsi:type="dcterms:W3CDTF">2015-05-15T02:21:28Z</dcterms:created>
  <dcterms:modified xsi:type="dcterms:W3CDTF">2015-05-15T03:33:10Z</dcterms:modified>
</cp:coreProperties>
</file>