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115" y="115"/>
      </p:cViewPr>
      <p:guideLst>
        <p:guide orient="horz" pos="2160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7626-08D6-4213-A896-A87B4AA0C723}" type="datetimeFigureOut">
              <a:rPr lang="pt-BR" smtClean="0"/>
              <a:t>22/05/2015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6768-BAD9-4932-B7FF-B61A14AF8B2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0869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7626-08D6-4213-A896-A87B4AA0C723}" type="datetimeFigureOut">
              <a:rPr lang="pt-BR" smtClean="0"/>
              <a:t>22/05/2015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6768-BAD9-4932-B7FF-B61A14AF8B2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273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7626-08D6-4213-A896-A87B4AA0C723}" type="datetimeFigureOut">
              <a:rPr lang="pt-BR" smtClean="0"/>
              <a:t>22/05/2015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6768-BAD9-4932-B7FF-B61A14AF8B2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0257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7626-08D6-4213-A896-A87B4AA0C723}" type="datetimeFigureOut">
              <a:rPr lang="pt-BR" smtClean="0"/>
              <a:t>22/05/2015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6768-BAD9-4932-B7FF-B61A14AF8B2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782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7626-08D6-4213-A896-A87B4AA0C723}" type="datetimeFigureOut">
              <a:rPr lang="pt-BR" smtClean="0"/>
              <a:t>22/05/2015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6768-BAD9-4932-B7FF-B61A14AF8B2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4976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7626-08D6-4213-A896-A87B4AA0C723}" type="datetimeFigureOut">
              <a:rPr lang="pt-BR" smtClean="0"/>
              <a:t>22/05/2015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6768-BAD9-4932-B7FF-B61A14AF8B2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969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7626-08D6-4213-A896-A87B4AA0C723}" type="datetimeFigureOut">
              <a:rPr lang="pt-BR" smtClean="0"/>
              <a:t>22/05/2015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6768-BAD9-4932-B7FF-B61A14AF8B2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952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7626-08D6-4213-A896-A87B4AA0C723}" type="datetimeFigureOut">
              <a:rPr lang="pt-BR" smtClean="0"/>
              <a:t>22/05/2015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6768-BAD9-4932-B7FF-B61A14AF8B2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0104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7626-08D6-4213-A896-A87B4AA0C723}" type="datetimeFigureOut">
              <a:rPr lang="pt-BR" smtClean="0"/>
              <a:t>22/05/2015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6768-BAD9-4932-B7FF-B61A14AF8B2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2653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7626-08D6-4213-A896-A87B4AA0C723}" type="datetimeFigureOut">
              <a:rPr lang="pt-BR" smtClean="0"/>
              <a:t>22/05/2015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6768-BAD9-4932-B7FF-B61A14AF8B2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3016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7626-08D6-4213-A896-A87B4AA0C723}" type="datetimeFigureOut">
              <a:rPr lang="pt-BR" smtClean="0"/>
              <a:t>22/05/2015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6768-BAD9-4932-B7FF-B61A14AF8B2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8242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57626-08D6-4213-A896-A87B4AA0C723}" type="datetimeFigureOut">
              <a:rPr lang="pt-BR" smtClean="0"/>
              <a:t>22/05/2015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46768-BAD9-4932-B7FF-B61A14AF8B2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1670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1927" y="4778826"/>
            <a:ext cx="7524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Pedro Henrique da Rocha Garrit</a:t>
            </a:r>
          </a:p>
          <a:p>
            <a:pPr algn="ctr"/>
            <a:r>
              <a:rPr lang="en-US" dirty="0" smtClean="0"/>
              <a:t>Week:05/17/2015</a:t>
            </a:r>
            <a:endParaRPr lang="pt-BR" dirty="0"/>
          </a:p>
        </p:txBody>
      </p:sp>
      <p:sp>
        <p:nvSpPr>
          <p:cNvPr id="6" name="Rectangle 5"/>
          <p:cNvSpPr/>
          <p:nvPr/>
        </p:nvSpPr>
        <p:spPr>
          <a:xfrm>
            <a:off x="1803565" y="2573052"/>
            <a:ext cx="860165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Weekly Presentation</a:t>
            </a:r>
            <a:endParaRPr lang="en-US" sz="8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497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5998" cy="1478570"/>
          </a:xfrm>
        </p:spPr>
        <p:txBody>
          <a:bodyPr/>
          <a:lstStyle/>
          <a:p>
            <a:r>
              <a:rPr lang="en-US" dirty="0" smtClean="0"/>
              <a:t>	Goals: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7295" y="2164637"/>
            <a:ext cx="9905999" cy="1401523"/>
          </a:xfrm>
        </p:spPr>
        <p:txBody>
          <a:bodyPr/>
          <a:lstStyle/>
          <a:p>
            <a:r>
              <a:rPr lang="en-US" dirty="0" smtClean="0"/>
              <a:t>Implement the feature extraction for EEG signals using wavelet based on the paper: "A new algorithm for wavelet-based heart rate variability analysis."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148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250165" y="-112142"/>
            <a:ext cx="9905998" cy="1478570"/>
          </a:xfrm>
        </p:spPr>
        <p:txBody>
          <a:bodyPr/>
          <a:lstStyle/>
          <a:p>
            <a:r>
              <a:rPr lang="en-US" dirty="0" smtClean="0"/>
              <a:t>	</a:t>
            </a:r>
            <a:r>
              <a:rPr lang="en-US" dirty="0" smtClean="0"/>
              <a:t>Accomplishments: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282728" y="2058769"/>
            <a:ext cx="10596159" cy="958751"/>
          </a:xfrm>
        </p:spPr>
        <p:txBody>
          <a:bodyPr/>
          <a:lstStyle/>
          <a:p>
            <a:r>
              <a:rPr lang="en-US" dirty="0" smtClean="0"/>
              <a:t>Successfully Implemented a wavelet based feature extraction algorithm in MatLab to output the feature vectors as Text files(.txt)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62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Plans: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99353" y="1906819"/>
            <a:ext cx="10596159" cy="2656867"/>
          </a:xfrm>
        </p:spPr>
        <p:txBody>
          <a:bodyPr/>
          <a:lstStyle/>
          <a:p>
            <a:r>
              <a:rPr lang="en-US" dirty="0" smtClean="0"/>
              <a:t>Apply the new feature extraction method to a HMM based classifier.</a:t>
            </a:r>
          </a:p>
          <a:p>
            <a:r>
              <a:rPr lang="en-US" dirty="0" smtClean="0"/>
              <a:t>Start Analyzing DEMO code.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7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3952</TotalTime>
  <Words>73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 Goals:</vt:lpstr>
      <vt:lpstr> Accomplishments:</vt:lpstr>
      <vt:lpstr>Plans: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pedro garrit</dc:creator>
  <cp:lastModifiedBy>pedro garrit</cp:lastModifiedBy>
  <cp:revision>36</cp:revision>
  <dcterms:created xsi:type="dcterms:W3CDTF">2015-04-09T08:03:05Z</dcterms:created>
  <dcterms:modified xsi:type="dcterms:W3CDTF">2015-05-22T12:20:00Z</dcterms:modified>
</cp:coreProperties>
</file>