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91" y="226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86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27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25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8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97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69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952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10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265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016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242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7626-08D6-4213-A896-A87B4AA0C723}" type="datetimeFigureOut">
              <a:rPr lang="pt-BR" smtClean="0"/>
              <a:t>29/05/2015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46768-BAD9-4932-B7FF-B61A14AF8B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67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1927" y="4778826"/>
            <a:ext cx="7524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Pedro Henrique da Rocha Garrit</a:t>
            </a:r>
          </a:p>
          <a:p>
            <a:pPr algn="ctr"/>
            <a:r>
              <a:rPr lang="en-US" dirty="0" smtClean="0"/>
              <a:t>Week:05/29/2015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1803565" y="2573052"/>
            <a:ext cx="86016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Weekly Presentation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497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5998" cy="1478570"/>
          </a:xfrm>
        </p:spPr>
        <p:txBody>
          <a:bodyPr/>
          <a:lstStyle/>
          <a:p>
            <a:r>
              <a:rPr lang="en-US" dirty="0" smtClean="0"/>
              <a:t>	Goals: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9884" y="1478570"/>
            <a:ext cx="10596159" cy="26568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Apply the new feature extraction method to a HMM based </a:t>
            </a:r>
            <a:r>
              <a:rPr lang="en-US" dirty="0" smtClean="0"/>
              <a:t>classifier (HTK).</a:t>
            </a:r>
            <a:endParaRPr lang="en-US" dirty="0" smtClean="0"/>
          </a:p>
          <a:p>
            <a:r>
              <a:rPr lang="en-US" dirty="0" smtClean="0"/>
              <a:t>Start Analyzing DEMO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 the Baseline Experiment on owls nest.</a:t>
            </a:r>
          </a:p>
          <a:p>
            <a:r>
              <a:rPr lang="en-US" dirty="0"/>
              <a:t>Preparation of a presentation on Wavelets to be presented for the for our </a:t>
            </a:r>
            <a:r>
              <a:rPr lang="en-US" dirty="0" smtClean="0"/>
              <a:t>group.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8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250165" y="-112142"/>
            <a:ext cx="9905998" cy="1478570"/>
          </a:xfrm>
        </p:spPr>
        <p:txBody>
          <a:bodyPr/>
          <a:lstStyle/>
          <a:p>
            <a:r>
              <a:rPr lang="en-US" dirty="0" smtClean="0"/>
              <a:t>	Accomplishments: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72775" y="2186698"/>
            <a:ext cx="11483702" cy="2484603"/>
          </a:xfrm>
        </p:spPr>
        <p:txBody>
          <a:bodyPr>
            <a:normAutofit/>
          </a:bodyPr>
          <a:lstStyle/>
          <a:p>
            <a:r>
              <a:rPr lang="en-US" dirty="0" smtClean="0"/>
              <a:t>Successfully </a:t>
            </a:r>
            <a:r>
              <a:rPr lang="en-US" dirty="0" smtClean="0"/>
              <a:t>modified the wavelet </a:t>
            </a:r>
            <a:r>
              <a:rPr lang="en-US" dirty="0" smtClean="0"/>
              <a:t>based feature extraction </a:t>
            </a:r>
            <a:r>
              <a:rPr lang="en-US" dirty="0" smtClean="0"/>
              <a:t>program to </a:t>
            </a:r>
            <a:r>
              <a:rPr lang="en-US" dirty="0" smtClean="0"/>
              <a:t>output the feature vectors </a:t>
            </a:r>
            <a:r>
              <a:rPr lang="en-US" dirty="0" smtClean="0"/>
              <a:t>to HTK format.</a:t>
            </a:r>
          </a:p>
          <a:p>
            <a:r>
              <a:rPr lang="en-US" dirty="0" smtClean="0"/>
              <a:t>Run the baseline experiment on owns nest.</a:t>
            </a:r>
          </a:p>
          <a:p>
            <a:r>
              <a:rPr lang="en-US" dirty="0" smtClean="0"/>
              <a:t>Prepared a Wavelet presentation.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2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9353" y="1906819"/>
            <a:ext cx="10596159" cy="2656867"/>
          </a:xfrm>
        </p:spPr>
        <p:txBody>
          <a:bodyPr/>
          <a:lstStyle/>
          <a:p>
            <a:r>
              <a:rPr lang="en-US" dirty="0" smtClean="0"/>
              <a:t>Fix problems with the HTK installation.</a:t>
            </a:r>
          </a:p>
          <a:p>
            <a:r>
              <a:rPr lang="en-US" dirty="0" smtClean="0"/>
              <a:t>Import the feature vectors created on MatLab on HTK.</a:t>
            </a:r>
          </a:p>
          <a:p>
            <a:r>
              <a:rPr lang="en-US" dirty="0" smtClean="0"/>
              <a:t>Read more material about HTK.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42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3987</TotalTime>
  <Words>105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 Goals:</vt:lpstr>
      <vt:lpstr> Accomplishments:</vt:lpstr>
      <vt:lpstr>Plans: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garrit</dc:creator>
  <cp:lastModifiedBy>pedro garrit</cp:lastModifiedBy>
  <cp:revision>40</cp:revision>
  <dcterms:created xsi:type="dcterms:W3CDTF">2015-04-09T08:03:05Z</dcterms:created>
  <dcterms:modified xsi:type="dcterms:W3CDTF">2015-05-29T12:18:33Z</dcterms:modified>
</cp:coreProperties>
</file>