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p>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p>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p>
            <a:endParaRPr/>
          </a:p>
        </p:txBody>
      </p:sp>
      <p:sp>
        <p:nvSpPr>
          <p:cNvPr id="32" name="PlaceHolder 4"/>
          <p:cNvSpPr>
            <a:spLocks noGrp="1"/>
          </p:cNvSpPr>
          <p:nvPr>
            <p:ph type="body"/>
          </p:nvPr>
        </p:nvSpPr>
        <p:spPr>
          <a:xfrm>
            <a:off x="6226200" y="4098240"/>
            <a:ext cx="5131080" cy="2075040"/>
          </a:xfrm>
          <a:prstGeom prst="rect">
            <a:avLst/>
          </a:prstGeom>
        </p:spPr>
        <p:txBody>
          <a:bodyPr lIns="0" rIns="0" tIns="0" bIns="0"/>
          <a:p>
            <a:endParaRPr/>
          </a:p>
        </p:txBody>
      </p:sp>
      <p:sp>
        <p:nvSpPr>
          <p:cNvPr id="33" name="PlaceHolder 5"/>
          <p:cNvSpPr>
            <a:spLocks noGrp="1"/>
          </p:cNvSpPr>
          <p:nvPr>
            <p:ph type="body"/>
          </p:nvPr>
        </p:nvSpPr>
        <p:spPr>
          <a:xfrm>
            <a:off x="838080" y="4098240"/>
            <a:ext cx="5131080" cy="20750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35" name="PlaceHolder 2"/>
          <p:cNvSpPr>
            <a:spLocks noGrp="1"/>
          </p:cNvSpPr>
          <p:nvPr>
            <p:ph type="body"/>
          </p:nvPr>
        </p:nvSpPr>
        <p:spPr>
          <a:xfrm>
            <a:off x="838080" y="1825560"/>
            <a:ext cx="10515240" cy="4350960"/>
          </a:xfrm>
          <a:prstGeom prst="rect">
            <a:avLst/>
          </a:prstGeom>
        </p:spPr>
        <p:txBody>
          <a:bodyPr lIns="0" rIns="0" tIns="0" bIns="0"/>
          <a:p>
            <a:endParaRPr/>
          </a:p>
        </p:txBody>
      </p:sp>
      <p:sp>
        <p:nvSpPr>
          <p:cNvPr id="36" name="PlaceHolder 3"/>
          <p:cNvSpPr>
            <a:spLocks noGrp="1"/>
          </p:cNvSpPr>
          <p:nvPr>
            <p:ph type="body"/>
          </p:nvPr>
        </p:nvSpPr>
        <p:spPr>
          <a:xfrm>
            <a:off x="838080" y="1825560"/>
            <a:ext cx="10515240" cy="4350960"/>
          </a:xfrm>
          <a:prstGeom prst="rect">
            <a:avLst/>
          </a:prstGeom>
        </p:spPr>
        <p:txBody>
          <a:bodyPr lIns="0" rIns="0" tIns="0" bIns="0"/>
          <a:p>
            <a:endParaRPr/>
          </a:p>
        </p:txBody>
      </p:sp>
      <p:pic>
        <p:nvPicPr>
          <p:cNvPr id="37" name="" descr=""/>
          <p:cNvPicPr/>
          <p:nvPr/>
        </p:nvPicPr>
        <p:blipFill>
          <a:blip r:embed="rId2"/>
          <a:stretch>
            <a:fillRect/>
          </a:stretch>
        </p:blipFill>
        <p:spPr>
          <a:xfrm>
            <a:off x="3368880" y="1825560"/>
            <a:ext cx="5452920" cy="4350960"/>
          </a:xfrm>
          <a:prstGeom prst="rect">
            <a:avLst/>
          </a:prstGeom>
          <a:ln>
            <a:noFill/>
          </a:ln>
        </p:spPr>
      </p:pic>
      <p:pic>
        <p:nvPicPr>
          <p:cNvPr id="38" name="" descr=""/>
          <p:cNvPicPr/>
          <p:nvPr/>
        </p:nvPicPr>
        <p:blipFill>
          <a:blip r:embed="rId3"/>
          <a:stretch>
            <a:fillRect/>
          </a:stretch>
        </p:blipFill>
        <p:spPr>
          <a:xfrm>
            <a:off x="3368880" y="1825560"/>
            <a:ext cx="5452920" cy="43509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45" name="PlaceHolder 2"/>
          <p:cNvSpPr>
            <a:spLocks noGrp="1"/>
          </p:cNvSpPr>
          <p:nvPr>
            <p:ph type="subTitle"/>
          </p:nvPr>
        </p:nvSpPr>
        <p:spPr>
          <a:xfrm>
            <a:off x="838080" y="1825560"/>
            <a:ext cx="10515240" cy="435132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47" name="PlaceHolder 2"/>
          <p:cNvSpPr>
            <a:spLocks noGrp="1"/>
          </p:cNvSpPr>
          <p:nvPr>
            <p:ph type="body"/>
          </p:nvPr>
        </p:nvSpPr>
        <p:spPr>
          <a:xfrm>
            <a:off x="838080" y="1825560"/>
            <a:ext cx="10515240" cy="435096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49" name="PlaceHolder 2"/>
          <p:cNvSpPr>
            <a:spLocks noGrp="1"/>
          </p:cNvSpPr>
          <p:nvPr>
            <p:ph type="body"/>
          </p:nvPr>
        </p:nvSpPr>
        <p:spPr>
          <a:xfrm>
            <a:off x="838080" y="1825560"/>
            <a:ext cx="5131080" cy="4350960"/>
          </a:xfrm>
          <a:prstGeom prst="rect">
            <a:avLst/>
          </a:prstGeom>
        </p:spPr>
        <p:txBody>
          <a:bodyPr lIns="0" rIns="0" tIns="0" bIns="0"/>
          <a:p>
            <a:endParaRPr/>
          </a:p>
        </p:txBody>
      </p:sp>
      <p:sp>
        <p:nvSpPr>
          <p:cNvPr id="50" name="PlaceHolder 3"/>
          <p:cNvSpPr>
            <a:spLocks noGrp="1"/>
          </p:cNvSpPr>
          <p:nvPr>
            <p:ph type="body"/>
          </p:nvPr>
        </p:nvSpPr>
        <p:spPr>
          <a:xfrm>
            <a:off x="6226200" y="1825560"/>
            <a:ext cx="5131080" cy="435096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52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838080" y="365040"/>
            <a:ext cx="10515240" cy="614448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54" name="PlaceHolder 2"/>
          <p:cNvSpPr>
            <a:spLocks noGrp="1"/>
          </p:cNvSpPr>
          <p:nvPr>
            <p:ph type="body"/>
          </p:nvPr>
        </p:nvSpPr>
        <p:spPr>
          <a:xfrm>
            <a:off x="838080" y="1825560"/>
            <a:ext cx="5131080" cy="2075040"/>
          </a:xfrm>
          <a:prstGeom prst="rect">
            <a:avLst/>
          </a:prstGeom>
        </p:spPr>
        <p:txBody>
          <a:bodyPr lIns="0" rIns="0" tIns="0" bIns="0"/>
          <a:p>
            <a:endParaRPr/>
          </a:p>
        </p:txBody>
      </p:sp>
      <p:sp>
        <p:nvSpPr>
          <p:cNvPr id="55" name="PlaceHolder 3"/>
          <p:cNvSpPr>
            <a:spLocks noGrp="1"/>
          </p:cNvSpPr>
          <p:nvPr>
            <p:ph type="body"/>
          </p:nvPr>
        </p:nvSpPr>
        <p:spPr>
          <a:xfrm>
            <a:off x="838080" y="4098240"/>
            <a:ext cx="5131080" cy="2075040"/>
          </a:xfrm>
          <a:prstGeom prst="rect">
            <a:avLst/>
          </a:prstGeom>
        </p:spPr>
        <p:txBody>
          <a:bodyPr lIns="0" rIns="0" tIns="0" bIns="0"/>
          <a:p>
            <a:endParaRPr/>
          </a:p>
        </p:txBody>
      </p:sp>
      <p:sp>
        <p:nvSpPr>
          <p:cNvPr id="56" name="PlaceHolder 4"/>
          <p:cNvSpPr>
            <a:spLocks noGrp="1"/>
          </p:cNvSpPr>
          <p:nvPr>
            <p:ph type="body"/>
          </p:nvPr>
        </p:nvSpPr>
        <p:spPr>
          <a:xfrm>
            <a:off x="6226200" y="1825560"/>
            <a:ext cx="5131080" cy="435096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6" name="PlaceHolder 2"/>
          <p:cNvSpPr>
            <a:spLocks noGrp="1"/>
          </p:cNvSpPr>
          <p:nvPr>
            <p:ph type="subTitle"/>
          </p:nvPr>
        </p:nvSpPr>
        <p:spPr>
          <a:xfrm>
            <a:off x="838080" y="1825560"/>
            <a:ext cx="10515240" cy="435132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58" name="PlaceHolder 2"/>
          <p:cNvSpPr>
            <a:spLocks noGrp="1"/>
          </p:cNvSpPr>
          <p:nvPr>
            <p:ph type="body"/>
          </p:nvPr>
        </p:nvSpPr>
        <p:spPr>
          <a:xfrm>
            <a:off x="838080" y="1825560"/>
            <a:ext cx="5131080" cy="4350960"/>
          </a:xfrm>
          <a:prstGeom prst="rect">
            <a:avLst/>
          </a:prstGeom>
        </p:spPr>
        <p:txBody>
          <a:bodyPr lIns="0" rIns="0" tIns="0" bIns="0"/>
          <a:p>
            <a:endParaRPr/>
          </a:p>
        </p:txBody>
      </p:sp>
      <p:sp>
        <p:nvSpPr>
          <p:cNvPr id="59" name="PlaceHolder 3"/>
          <p:cNvSpPr>
            <a:spLocks noGrp="1"/>
          </p:cNvSpPr>
          <p:nvPr>
            <p:ph type="body"/>
          </p:nvPr>
        </p:nvSpPr>
        <p:spPr>
          <a:xfrm>
            <a:off x="6226200" y="1825560"/>
            <a:ext cx="5131080" cy="2075040"/>
          </a:xfrm>
          <a:prstGeom prst="rect">
            <a:avLst/>
          </a:prstGeom>
        </p:spPr>
        <p:txBody>
          <a:bodyPr lIns="0" rIns="0" tIns="0" bIns="0"/>
          <a:p>
            <a:endParaRPr/>
          </a:p>
        </p:txBody>
      </p:sp>
      <p:sp>
        <p:nvSpPr>
          <p:cNvPr id="60" name="PlaceHolder 4"/>
          <p:cNvSpPr>
            <a:spLocks noGrp="1"/>
          </p:cNvSpPr>
          <p:nvPr>
            <p:ph type="body"/>
          </p:nvPr>
        </p:nvSpPr>
        <p:spPr>
          <a:xfrm>
            <a:off x="6226200" y="4098240"/>
            <a:ext cx="5131080" cy="20750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62" name="PlaceHolder 2"/>
          <p:cNvSpPr>
            <a:spLocks noGrp="1"/>
          </p:cNvSpPr>
          <p:nvPr>
            <p:ph type="body"/>
          </p:nvPr>
        </p:nvSpPr>
        <p:spPr>
          <a:xfrm>
            <a:off x="838080" y="1825560"/>
            <a:ext cx="5131080" cy="2075040"/>
          </a:xfrm>
          <a:prstGeom prst="rect">
            <a:avLst/>
          </a:prstGeom>
        </p:spPr>
        <p:txBody>
          <a:bodyPr lIns="0" rIns="0" tIns="0" bIns="0"/>
          <a:p>
            <a:endParaRPr/>
          </a:p>
        </p:txBody>
      </p:sp>
      <p:sp>
        <p:nvSpPr>
          <p:cNvPr id="63" name="PlaceHolder 3"/>
          <p:cNvSpPr>
            <a:spLocks noGrp="1"/>
          </p:cNvSpPr>
          <p:nvPr>
            <p:ph type="body"/>
          </p:nvPr>
        </p:nvSpPr>
        <p:spPr>
          <a:xfrm>
            <a:off x="6226200" y="1825560"/>
            <a:ext cx="5131080" cy="2075040"/>
          </a:xfrm>
          <a:prstGeom prst="rect">
            <a:avLst/>
          </a:prstGeom>
        </p:spPr>
        <p:txBody>
          <a:bodyPr lIns="0" rIns="0" tIns="0" bIns="0"/>
          <a:p>
            <a:endParaRPr/>
          </a:p>
        </p:txBody>
      </p:sp>
      <p:sp>
        <p:nvSpPr>
          <p:cNvPr id="64" name="PlaceHolder 4"/>
          <p:cNvSpPr>
            <a:spLocks noGrp="1"/>
          </p:cNvSpPr>
          <p:nvPr>
            <p:ph type="body"/>
          </p:nvPr>
        </p:nvSpPr>
        <p:spPr>
          <a:xfrm>
            <a:off x="838080" y="4098240"/>
            <a:ext cx="10515240" cy="20750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66" name="PlaceHolder 2"/>
          <p:cNvSpPr>
            <a:spLocks noGrp="1"/>
          </p:cNvSpPr>
          <p:nvPr>
            <p:ph type="body"/>
          </p:nvPr>
        </p:nvSpPr>
        <p:spPr>
          <a:xfrm>
            <a:off x="838080" y="1825560"/>
            <a:ext cx="10515240" cy="2075040"/>
          </a:xfrm>
          <a:prstGeom prst="rect">
            <a:avLst/>
          </a:prstGeom>
        </p:spPr>
        <p:txBody>
          <a:bodyPr lIns="0" rIns="0" tIns="0" bIns="0"/>
          <a:p>
            <a:endParaRPr/>
          </a:p>
        </p:txBody>
      </p:sp>
      <p:sp>
        <p:nvSpPr>
          <p:cNvPr id="67" name="PlaceHolder 3"/>
          <p:cNvSpPr>
            <a:spLocks noGrp="1"/>
          </p:cNvSpPr>
          <p:nvPr>
            <p:ph type="body"/>
          </p:nvPr>
        </p:nvSpPr>
        <p:spPr>
          <a:xfrm>
            <a:off x="838080" y="4098240"/>
            <a:ext cx="10515240" cy="20750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69" name="PlaceHolder 2"/>
          <p:cNvSpPr>
            <a:spLocks noGrp="1"/>
          </p:cNvSpPr>
          <p:nvPr>
            <p:ph type="body"/>
          </p:nvPr>
        </p:nvSpPr>
        <p:spPr>
          <a:xfrm>
            <a:off x="838080" y="1825560"/>
            <a:ext cx="5131080" cy="2075040"/>
          </a:xfrm>
          <a:prstGeom prst="rect">
            <a:avLst/>
          </a:prstGeom>
        </p:spPr>
        <p:txBody>
          <a:bodyPr lIns="0" rIns="0" tIns="0" bIns="0"/>
          <a:p>
            <a:endParaRPr/>
          </a:p>
        </p:txBody>
      </p:sp>
      <p:sp>
        <p:nvSpPr>
          <p:cNvPr id="70" name="PlaceHolder 3"/>
          <p:cNvSpPr>
            <a:spLocks noGrp="1"/>
          </p:cNvSpPr>
          <p:nvPr>
            <p:ph type="body"/>
          </p:nvPr>
        </p:nvSpPr>
        <p:spPr>
          <a:xfrm>
            <a:off x="6226200" y="1825560"/>
            <a:ext cx="5131080" cy="2075040"/>
          </a:xfrm>
          <a:prstGeom prst="rect">
            <a:avLst/>
          </a:prstGeom>
        </p:spPr>
        <p:txBody>
          <a:bodyPr lIns="0" rIns="0" tIns="0" bIns="0"/>
          <a:p>
            <a:endParaRPr/>
          </a:p>
        </p:txBody>
      </p:sp>
      <p:sp>
        <p:nvSpPr>
          <p:cNvPr id="71" name="PlaceHolder 4"/>
          <p:cNvSpPr>
            <a:spLocks noGrp="1"/>
          </p:cNvSpPr>
          <p:nvPr>
            <p:ph type="body"/>
          </p:nvPr>
        </p:nvSpPr>
        <p:spPr>
          <a:xfrm>
            <a:off x="6226200" y="4098240"/>
            <a:ext cx="5131080" cy="2075040"/>
          </a:xfrm>
          <a:prstGeom prst="rect">
            <a:avLst/>
          </a:prstGeom>
        </p:spPr>
        <p:txBody>
          <a:bodyPr lIns="0" rIns="0" tIns="0" bIns="0"/>
          <a:p>
            <a:endParaRPr/>
          </a:p>
        </p:txBody>
      </p:sp>
      <p:sp>
        <p:nvSpPr>
          <p:cNvPr id="72" name="PlaceHolder 5"/>
          <p:cNvSpPr>
            <a:spLocks noGrp="1"/>
          </p:cNvSpPr>
          <p:nvPr>
            <p:ph type="body"/>
          </p:nvPr>
        </p:nvSpPr>
        <p:spPr>
          <a:xfrm>
            <a:off x="838080" y="4098240"/>
            <a:ext cx="5131080" cy="20750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74" name="PlaceHolder 2"/>
          <p:cNvSpPr>
            <a:spLocks noGrp="1"/>
          </p:cNvSpPr>
          <p:nvPr>
            <p:ph type="body"/>
          </p:nvPr>
        </p:nvSpPr>
        <p:spPr>
          <a:xfrm>
            <a:off x="838080" y="1825560"/>
            <a:ext cx="10515240" cy="4350960"/>
          </a:xfrm>
          <a:prstGeom prst="rect">
            <a:avLst/>
          </a:prstGeom>
        </p:spPr>
        <p:txBody>
          <a:bodyPr lIns="0" rIns="0" tIns="0" bIns="0"/>
          <a:p>
            <a:endParaRPr/>
          </a:p>
        </p:txBody>
      </p:sp>
      <p:sp>
        <p:nvSpPr>
          <p:cNvPr id="75" name="PlaceHolder 3"/>
          <p:cNvSpPr>
            <a:spLocks noGrp="1"/>
          </p:cNvSpPr>
          <p:nvPr>
            <p:ph type="body"/>
          </p:nvPr>
        </p:nvSpPr>
        <p:spPr>
          <a:xfrm>
            <a:off x="838080" y="1825560"/>
            <a:ext cx="10515240" cy="4350960"/>
          </a:xfrm>
          <a:prstGeom prst="rect">
            <a:avLst/>
          </a:prstGeom>
        </p:spPr>
        <p:txBody>
          <a:bodyPr lIns="0" rIns="0" tIns="0" bIns="0"/>
          <a:p>
            <a:endParaRPr/>
          </a:p>
        </p:txBody>
      </p:sp>
      <p:pic>
        <p:nvPicPr>
          <p:cNvPr id="76" name="" descr=""/>
          <p:cNvPicPr/>
          <p:nvPr/>
        </p:nvPicPr>
        <p:blipFill>
          <a:blip r:embed="rId2"/>
          <a:stretch>
            <a:fillRect/>
          </a:stretch>
        </p:blipFill>
        <p:spPr>
          <a:xfrm>
            <a:off x="3368880" y="1825560"/>
            <a:ext cx="5452920" cy="4350960"/>
          </a:xfrm>
          <a:prstGeom prst="rect">
            <a:avLst/>
          </a:prstGeom>
          <a:ln>
            <a:noFill/>
          </a:ln>
        </p:spPr>
      </p:pic>
      <p:pic>
        <p:nvPicPr>
          <p:cNvPr id="77" name="" descr=""/>
          <p:cNvPicPr/>
          <p:nvPr/>
        </p:nvPicPr>
        <p:blipFill>
          <a:blip r:embed="rId3"/>
          <a:stretch>
            <a:fillRect/>
          </a:stretch>
        </p:blipFill>
        <p:spPr>
          <a:xfrm>
            <a:off x="3368880" y="1825560"/>
            <a:ext cx="5452920" cy="43509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p>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52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48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p>
            <a:endParaRPr/>
          </a:p>
        </p:txBody>
      </p:sp>
      <p:sp>
        <p:nvSpPr>
          <p:cNvPr id="16" name="PlaceHolder 3"/>
          <p:cNvSpPr>
            <a:spLocks noGrp="1"/>
          </p:cNvSpPr>
          <p:nvPr>
            <p:ph type="body"/>
          </p:nvPr>
        </p:nvSpPr>
        <p:spPr>
          <a:xfrm>
            <a:off x="838080" y="4098240"/>
            <a:ext cx="5131080" cy="2075040"/>
          </a:xfrm>
          <a:prstGeom prst="rect">
            <a:avLst/>
          </a:prstGeom>
        </p:spPr>
        <p:txBody>
          <a:bodyPr lIns="0" rIns="0" tIns="0" bIns="0"/>
          <a:p>
            <a:endParaRPr/>
          </a:p>
        </p:txBody>
      </p:sp>
      <p:sp>
        <p:nvSpPr>
          <p:cNvPr id="17" name="PlaceHolder 4"/>
          <p:cNvSpPr>
            <a:spLocks noGrp="1"/>
          </p:cNvSpPr>
          <p:nvPr>
            <p:ph type="body"/>
          </p:nvPr>
        </p:nvSpPr>
        <p:spPr>
          <a:xfrm>
            <a:off x="6226200" y="1825560"/>
            <a:ext cx="5131080" cy="43509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p>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p>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520"/>
          </a:xfrm>
          <a:prstGeom prst="rect">
            <a:avLst/>
          </a:prstGeom>
        </p:spPr>
        <p:txBody>
          <a:bodyPr lIns="0" rIns="0" tIns="0" bIns="0" anchor="ctr"/>
          <a:p>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p>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p>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100000"/>
              </a:lnSpc>
            </a:pPr>
            <a:r>
              <a:rPr lang="pt-BR" sz="6000">
                <a:solidFill>
                  <a:srgbClr val="000000"/>
                </a:solidFill>
                <a:latin typeface="Calibri Light"/>
              </a:rPr>
              <a:t>Click to edit the title text formatClick to edit Master title style</a:t>
            </a:r>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r>
              <a:rPr lang="en-US" sz="1200">
                <a:solidFill>
                  <a:srgbClr val="8b8b8b"/>
                </a:solidFill>
                <a:latin typeface="Calibri"/>
              </a:rPr>
              <a:t>6/8/15</a:t>
            </a:r>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5D487BE0-5198-437F-8C3E-4DE2E25092D5}" type="slidenum">
              <a:rPr lang="en-US" sz="1200">
                <a:solidFill>
                  <a:srgbClr val="8b8b8b"/>
                </a:solidFill>
                <a:latin typeface="Calibri"/>
              </a:rPr>
              <a:t>&lt;number&gt;</a:t>
            </a:fld>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pt-BR" sz="2800">
                <a:latin typeface="Calibri"/>
              </a:rPr>
              <a:t>Click to edit the outline text format</a:t>
            </a:r>
            <a:endParaRPr/>
          </a:p>
          <a:p>
            <a:pPr lvl="1">
              <a:buSzPct val="75000"/>
              <a:buFont typeface="StarSymbol"/>
              <a:buChar char=""/>
            </a:pPr>
            <a:r>
              <a:rPr lang="pt-BR" sz="2000">
                <a:latin typeface="Calibri"/>
              </a:rPr>
              <a:t>Second Outline Level</a:t>
            </a:r>
            <a:endParaRPr/>
          </a:p>
          <a:p>
            <a:pPr lvl="2">
              <a:buSzPct val="45000"/>
              <a:buFont typeface="StarSymbol"/>
              <a:buChar char=""/>
            </a:pPr>
            <a:r>
              <a:rPr lang="pt-BR">
                <a:latin typeface="Calibri"/>
              </a:rPr>
              <a:t>Third Outline Level</a:t>
            </a:r>
            <a:endParaRPr/>
          </a:p>
          <a:p>
            <a:pPr lvl="3">
              <a:buSzPct val="75000"/>
              <a:buFont typeface="StarSymbol"/>
              <a:buChar char=""/>
            </a:pPr>
            <a:r>
              <a:rPr lang="pt-BR">
                <a:latin typeface="Calibri"/>
              </a:rPr>
              <a:t>Fourth Outline Level</a:t>
            </a:r>
            <a:endParaRPr/>
          </a:p>
          <a:p>
            <a:pPr lvl="4">
              <a:buSzPct val="45000"/>
              <a:buFont typeface="StarSymbol"/>
              <a:buChar char=""/>
            </a:pPr>
            <a:r>
              <a:rPr lang="pt-BR" sz="2000">
                <a:latin typeface="Calibri"/>
              </a:rPr>
              <a:t>Fifth Outline Level</a:t>
            </a:r>
            <a:endParaRPr/>
          </a:p>
          <a:p>
            <a:pPr lvl="5">
              <a:buSzPct val="45000"/>
              <a:buFont typeface="StarSymbol"/>
              <a:buChar char=""/>
            </a:pPr>
            <a:r>
              <a:rPr lang="pt-BR" sz="2000">
                <a:latin typeface="Calibri"/>
              </a:rPr>
              <a:t>Sixth Outline Level</a:t>
            </a:r>
            <a:endParaRPr/>
          </a:p>
          <a:p>
            <a:pPr lvl="6">
              <a:buSzPct val="45000"/>
              <a:buFont typeface="StarSymbol"/>
              <a:buChar char=""/>
            </a:pPr>
            <a:r>
              <a:rPr lang="pt-BR" sz="2000">
                <a:latin typeface="Calibri"/>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838080" y="365040"/>
            <a:ext cx="10515240" cy="1325160"/>
          </a:xfrm>
          <a:prstGeom prst="rect">
            <a:avLst/>
          </a:prstGeom>
        </p:spPr>
        <p:txBody>
          <a:bodyPr anchor="ctr"/>
          <a:p>
            <a:pPr>
              <a:lnSpc>
                <a:spcPct val="90000"/>
              </a:lnSpc>
            </a:pPr>
            <a:r>
              <a:rPr lang="pt-BR" sz="4400">
                <a:solidFill>
                  <a:srgbClr val="000000"/>
                </a:solidFill>
                <a:latin typeface="Calibri Light"/>
              </a:rPr>
              <a:t>Click to edit the title text formatClick to edit Master title style</a:t>
            </a:r>
            <a:endParaRPr/>
          </a:p>
        </p:txBody>
      </p:sp>
      <p:sp>
        <p:nvSpPr>
          <p:cNvPr id="40" name="PlaceHolder 2"/>
          <p:cNvSpPr>
            <a:spLocks noGrp="1"/>
          </p:cNvSpPr>
          <p:nvPr>
            <p:ph type="body"/>
          </p:nvPr>
        </p:nvSpPr>
        <p:spPr>
          <a:xfrm>
            <a:off x="838080" y="1825560"/>
            <a:ext cx="10515240" cy="4350960"/>
          </a:xfrm>
          <a:prstGeom prst="rect">
            <a:avLst/>
          </a:prstGeom>
        </p:spPr>
        <p:txBody>
          <a:bodyPr/>
          <a:p>
            <a:pPr>
              <a:buSzPct val="45000"/>
              <a:buFont typeface="StarSymbol"/>
              <a:buChar char=""/>
            </a:pPr>
            <a:r>
              <a:rPr lang="pt-BR" sz="2800">
                <a:solidFill>
                  <a:srgbClr val="000000"/>
                </a:solidFill>
                <a:latin typeface="Calibri"/>
              </a:rPr>
              <a:t>Click to edit the outline text format</a:t>
            </a:r>
            <a:endParaRPr/>
          </a:p>
          <a:p>
            <a:pPr lvl="1">
              <a:buSzPct val="75000"/>
              <a:buFont typeface="StarSymbol"/>
              <a:buChar char=""/>
            </a:pPr>
            <a:r>
              <a:rPr lang="pt-BR" sz="2800">
                <a:solidFill>
                  <a:srgbClr val="000000"/>
                </a:solidFill>
                <a:latin typeface="Calibri"/>
              </a:rPr>
              <a:t>Second Outline Level</a:t>
            </a:r>
            <a:endParaRPr/>
          </a:p>
          <a:p>
            <a:pPr lvl="2">
              <a:buSzPct val="45000"/>
              <a:buFont typeface="StarSymbol"/>
              <a:buChar char=""/>
            </a:pPr>
            <a:r>
              <a:rPr lang="pt-BR" sz="2800">
                <a:solidFill>
                  <a:srgbClr val="000000"/>
                </a:solidFill>
                <a:latin typeface="Calibri"/>
              </a:rPr>
              <a:t>Third Outline Level</a:t>
            </a:r>
            <a:endParaRPr/>
          </a:p>
          <a:p>
            <a:pPr lvl="3">
              <a:buSzPct val="75000"/>
              <a:buFont typeface="StarSymbol"/>
              <a:buChar char=""/>
            </a:pPr>
            <a:r>
              <a:rPr lang="pt-BR" sz="2800">
                <a:solidFill>
                  <a:srgbClr val="000000"/>
                </a:solidFill>
                <a:latin typeface="Calibri"/>
              </a:rPr>
              <a:t>Fourth Outline Level</a:t>
            </a:r>
            <a:endParaRPr/>
          </a:p>
          <a:p>
            <a:pPr lvl="4">
              <a:buSzPct val="45000"/>
              <a:buFont typeface="StarSymbol"/>
              <a:buChar char=""/>
            </a:pPr>
            <a:r>
              <a:rPr lang="pt-BR" sz="2800">
                <a:solidFill>
                  <a:srgbClr val="000000"/>
                </a:solidFill>
                <a:latin typeface="Calibri"/>
              </a:rPr>
              <a:t>Fifth Outline Level</a:t>
            </a:r>
            <a:endParaRPr/>
          </a:p>
          <a:p>
            <a:pPr lvl="5">
              <a:buSzPct val="45000"/>
              <a:buFont typeface="StarSymbol"/>
              <a:buChar char=""/>
            </a:pPr>
            <a:r>
              <a:rPr lang="pt-BR" sz="2800">
                <a:solidFill>
                  <a:srgbClr val="000000"/>
                </a:solidFill>
                <a:latin typeface="Calibri"/>
              </a:rPr>
              <a:t>Sixth Outline Level</a:t>
            </a:r>
            <a:endParaRPr/>
          </a:p>
          <a:p>
            <a:pPr>
              <a:lnSpc>
                <a:spcPct val="100000"/>
              </a:lnSpc>
              <a:buFont typeface="Arial"/>
              <a:buChar char="•"/>
            </a:pPr>
            <a:r>
              <a:rPr lang="pt-BR" sz="2800">
                <a:solidFill>
                  <a:srgbClr val="000000"/>
                </a:solidFill>
                <a:latin typeface="Calibri"/>
              </a:rPr>
              <a:t>Seventh Outline LevelClick to edit Master text styles</a:t>
            </a:r>
            <a:endParaRPr/>
          </a:p>
          <a:p>
            <a:pPr lvl="1">
              <a:lnSpc>
                <a:spcPct val="100000"/>
              </a:lnSpc>
              <a:buFont typeface="Arial"/>
              <a:buChar char="•"/>
            </a:pPr>
            <a:r>
              <a:rPr lang="pt-BR" sz="2400">
                <a:solidFill>
                  <a:srgbClr val="000000"/>
                </a:solidFill>
                <a:latin typeface="Calibri"/>
              </a:rPr>
              <a:t>Second level</a:t>
            </a:r>
            <a:endParaRPr/>
          </a:p>
          <a:p>
            <a:pPr lvl="2">
              <a:lnSpc>
                <a:spcPct val="100000"/>
              </a:lnSpc>
              <a:buFont typeface="Arial"/>
              <a:buChar char="•"/>
            </a:pPr>
            <a:r>
              <a:rPr lang="pt-BR" sz="2000">
                <a:solidFill>
                  <a:srgbClr val="000000"/>
                </a:solidFill>
                <a:latin typeface="Calibri"/>
              </a:rPr>
              <a:t>Third level</a:t>
            </a:r>
            <a:endParaRPr/>
          </a:p>
          <a:p>
            <a:pPr lvl="3">
              <a:lnSpc>
                <a:spcPct val="100000"/>
              </a:lnSpc>
              <a:buFont typeface="Arial"/>
              <a:buChar char="•"/>
            </a:pPr>
            <a:r>
              <a:rPr lang="pt-BR">
                <a:solidFill>
                  <a:srgbClr val="000000"/>
                </a:solidFill>
                <a:latin typeface="Calibri"/>
              </a:rPr>
              <a:t>Fourth level</a:t>
            </a:r>
            <a:endParaRPr/>
          </a:p>
          <a:p>
            <a:pPr lvl="4">
              <a:lnSpc>
                <a:spcPct val="100000"/>
              </a:lnSpc>
              <a:buFont typeface="Arial"/>
              <a:buChar char="•"/>
            </a:pPr>
            <a:r>
              <a:rPr lang="pt-BR">
                <a:solidFill>
                  <a:srgbClr val="000000"/>
                </a:solidFill>
                <a:latin typeface="Calibri"/>
              </a:rPr>
              <a:t>Fifth level</a:t>
            </a:r>
            <a:endParaRPr/>
          </a:p>
        </p:txBody>
      </p:sp>
      <p:sp>
        <p:nvSpPr>
          <p:cNvPr id="41" name="PlaceHolder 3"/>
          <p:cNvSpPr>
            <a:spLocks noGrp="1"/>
          </p:cNvSpPr>
          <p:nvPr>
            <p:ph type="dt"/>
          </p:nvPr>
        </p:nvSpPr>
        <p:spPr>
          <a:xfrm>
            <a:off x="838080" y="6356520"/>
            <a:ext cx="2742840" cy="364680"/>
          </a:xfrm>
          <a:prstGeom prst="rect">
            <a:avLst/>
          </a:prstGeom>
        </p:spPr>
        <p:txBody>
          <a:bodyPr anchor="ctr"/>
          <a:p>
            <a:pPr>
              <a:lnSpc>
                <a:spcPct val="100000"/>
              </a:lnSpc>
            </a:pPr>
            <a:r>
              <a:rPr lang="en-US" sz="1200">
                <a:solidFill>
                  <a:srgbClr val="8b8b8b"/>
                </a:solidFill>
                <a:latin typeface="Calibri"/>
              </a:rPr>
              <a:t>6/8/15</a:t>
            </a:r>
            <a:endParaRPr/>
          </a:p>
        </p:txBody>
      </p:sp>
      <p:sp>
        <p:nvSpPr>
          <p:cNvPr id="42" name="PlaceHolder 4"/>
          <p:cNvSpPr>
            <a:spLocks noGrp="1"/>
          </p:cNvSpPr>
          <p:nvPr>
            <p:ph type="ftr"/>
          </p:nvPr>
        </p:nvSpPr>
        <p:spPr>
          <a:xfrm>
            <a:off x="4038480" y="6356520"/>
            <a:ext cx="4114440" cy="364680"/>
          </a:xfrm>
          <a:prstGeom prst="rect">
            <a:avLst/>
          </a:prstGeom>
        </p:spPr>
        <p:txBody>
          <a:bodyPr anchor="ctr"/>
          <a:p>
            <a:endParaRPr/>
          </a:p>
        </p:txBody>
      </p:sp>
      <p:sp>
        <p:nvSpPr>
          <p:cNvPr id="43" name="PlaceHolder 5"/>
          <p:cNvSpPr>
            <a:spLocks noGrp="1"/>
          </p:cNvSpPr>
          <p:nvPr>
            <p:ph type="sldNum"/>
          </p:nvPr>
        </p:nvSpPr>
        <p:spPr>
          <a:xfrm>
            <a:off x="8610480" y="6356520"/>
            <a:ext cx="2742840" cy="364680"/>
          </a:xfrm>
          <a:prstGeom prst="rect">
            <a:avLst/>
          </a:prstGeom>
        </p:spPr>
        <p:txBody>
          <a:bodyPr anchor="ctr"/>
          <a:p>
            <a:pPr algn="r">
              <a:lnSpc>
                <a:spcPct val="100000"/>
              </a:lnSpc>
            </a:pPr>
            <a:fld id="{B861D7D7-99F6-4785-AFD3-88F533017437}" type="slidenum">
              <a:rPr lang="en-US" sz="1200">
                <a:solidFill>
                  <a:srgbClr val="8b8b8b"/>
                </a:solidFill>
                <a:latin typeface="Calibri"/>
              </a:rPr>
              <a:t>&lt;number&gt;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2341800" y="4779000"/>
            <a:ext cx="7524720" cy="639000"/>
          </a:xfrm>
          <a:prstGeom prst="rect">
            <a:avLst/>
          </a:prstGeom>
          <a:noFill/>
          <a:ln>
            <a:noFill/>
          </a:ln>
        </p:spPr>
        <p:txBody>
          <a:bodyPr lIns="90000" rIns="90000" tIns="45000" bIns="45000"/>
          <a:p>
            <a:pPr algn="ctr">
              <a:lnSpc>
                <a:spcPct val="100000"/>
              </a:lnSpc>
            </a:pPr>
            <a:r>
              <a:rPr lang="en-US">
                <a:solidFill>
                  <a:srgbClr val="000000"/>
                </a:solidFill>
                <a:latin typeface="Calibri"/>
              </a:rPr>
              <a:t>Pedro Henrique da Rocha Garrit</a:t>
            </a:r>
            <a:endParaRPr/>
          </a:p>
          <a:p>
            <a:pPr algn="ctr">
              <a:lnSpc>
                <a:spcPct val="100000"/>
              </a:lnSpc>
            </a:pPr>
            <a:r>
              <a:rPr lang="en-US">
                <a:solidFill>
                  <a:srgbClr val="000000"/>
                </a:solidFill>
                <a:latin typeface="Calibri"/>
              </a:rPr>
              <a:t>Week: 05/31/2015</a:t>
            </a:r>
            <a:endParaRPr/>
          </a:p>
        </p:txBody>
      </p:sp>
      <p:sp>
        <p:nvSpPr>
          <p:cNvPr id="79" name="CustomShape 2"/>
          <p:cNvSpPr/>
          <p:nvPr/>
        </p:nvSpPr>
        <p:spPr>
          <a:xfrm>
            <a:off x="826200" y="2572920"/>
            <a:ext cx="10556280" cy="1310760"/>
          </a:xfrm>
          <a:prstGeom prst="rect">
            <a:avLst/>
          </a:prstGeom>
          <a:noFill/>
          <a:ln>
            <a:noFill/>
          </a:ln>
        </p:spPr>
        <p:txBody>
          <a:bodyPr wrap="none"/>
          <a:p>
            <a:pPr algn="ctr">
              <a:lnSpc>
                <a:spcPct val="100000"/>
              </a:lnSpc>
            </a:pPr>
            <a:r>
              <a:rPr lang="en-US" sz="8000">
                <a:solidFill>
                  <a:srgbClr val="000000"/>
                </a:solidFill>
                <a:latin typeface="Calibri"/>
              </a:rPr>
              <a:t>Weekly Presentation</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0" y="0"/>
            <a:ext cx="9905760" cy="1478160"/>
          </a:xfrm>
          <a:prstGeom prst="rect">
            <a:avLst/>
          </a:prstGeom>
        </p:spPr>
        <p:txBody>
          <a:bodyPr anchor="ctr"/>
          <a:p>
            <a:pPr>
              <a:lnSpc>
                <a:spcPct val="90000"/>
              </a:lnSpc>
            </a:pPr>
            <a:r>
              <a:rPr lang="pt-BR" sz="4400">
                <a:solidFill>
                  <a:srgbClr val="000000"/>
                </a:solidFill>
                <a:latin typeface="Calibri Light"/>
              </a:rPr>
              <a:t>	</a:t>
            </a:r>
            <a:r>
              <a:rPr lang="pt-BR" sz="4400">
                <a:solidFill>
                  <a:srgbClr val="000000"/>
                </a:solidFill>
                <a:latin typeface="Calibri Light"/>
              </a:rPr>
              <a:t>Goals:</a:t>
            </a:r>
            <a:endParaRPr/>
          </a:p>
        </p:txBody>
      </p:sp>
      <p:sp>
        <p:nvSpPr>
          <p:cNvPr id="81" name="TextShape 2"/>
          <p:cNvSpPr txBox="1"/>
          <p:nvPr/>
        </p:nvSpPr>
        <p:spPr>
          <a:xfrm>
            <a:off x="1017000" y="1645920"/>
            <a:ext cx="10595880" cy="2656440"/>
          </a:xfrm>
          <a:prstGeom prst="rect">
            <a:avLst/>
          </a:prstGeom>
        </p:spPr>
        <p:txBody>
          <a:bodyPr/>
          <a:p>
            <a:pPr>
              <a:lnSpc>
                <a:spcPct val="90000"/>
              </a:lnSpc>
            </a:pPr>
            <a:r>
              <a:rPr lang="pt-BR" sz="2800">
                <a:solidFill>
                  <a:srgbClr val="000000"/>
                </a:solidFill>
                <a:latin typeface="Calibri"/>
              </a:rPr>
              <a:t>    </a:t>
            </a:r>
            <a:r>
              <a:rPr lang="pt-BR" sz="2800">
                <a:solidFill>
                  <a:srgbClr val="000000"/>
                </a:solidFill>
                <a:latin typeface="Calibri"/>
              </a:rPr>
              <a:t>- Apply the new feature extraction method based on wavelets to HTK.</a:t>
            </a:r>
            <a:endParaRPr/>
          </a:p>
          <a:p>
            <a:pPr>
              <a:lnSpc>
                <a:spcPct val="90000"/>
              </a:lnSpc>
            </a:pPr>
            <a:endParaRPr/>
          </a:p>
          <a:p>
            <a:pPr>
              <a:lnSpc>
                <a:spcPct val="90000"/>
              </a:lnSpc>
            </a:pPr>
            <a:r>
              <a:rPr lang="pt-BR" sz="2800">
                <a:solidFill>
                  <a:srgbClr val="000000"/>
                </a:solidFill>
                <a:latin typeface="Calibri"/>
              </a:rPr>
              <a:t>    </a:t>
            </a:r>
            <a:r>
              <a:rPr lang="pt-BR" sz="2800">
                <a:solidFill>
                  <a:srgbClr val="000000"/>
                </a:solidFill>
                <a:latin typeface="Calibri"/>
              </a:rPr>
              <a:t>- Re-Run the baseline Experiment on Owls Nest</a:t>
            </a:r>
            <a:endParaRPr/>
          </a:p>
          <a:p>
            <a:pPr>
              <a:lnSpc>
                <a:spcPct val="90000"/>
              </a:lnSpc>
            </a:pPr>
            <a:endParaRPr/>
          </a:p>
          <a:p>
            <a:pPr>
              <a:lnSpc>
                <a:spcPct val="90000"/>
              </a:lnSpc>
            </a:pPr>
            <a:r>
              <a:rPr lang="pt-BR" sz="2800">
                <a:solidFill>
                  <a:srgbClr val="000000"/>
                </a:solidFill>
                <a:latin typeface="Calibri"/>
              </a:rPr>
              <a:t>    </a:t>
            </a:r>
            <a:r>
              <a:rPr lang="pt-BR" sz="2800">
                <a:solidFill>
                  <a:srgbClr val="000000"/>
                </a:solidFill>
                <a:latin typeface="Calibri"/>
              </a:rPr>
              <a:t>- Comment and properly document the MatLab code developed for wavelets.</a:t>
            </a:r>
            <a:endParaRPr/>
          </a:p>
          <a:p>
            <a:pPr>
              <a:lnSpc>
                <a:spcPct val="90000"/>
              </a:lnSpc>
            </a:pPr>
            <a:endParaRPr/>
          </a:p>
          <a:p>
            <a:pPr>
              <a:lnSpc>
                <a:spcPct val="90000"/>
              </a:lnSpc>
            </a:pPr>
            <a:endParaRPr/>
          </a:p>
          <a:p>
            <a:pPr>
              <a:lnSpc>
                <a:spcPct val="9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250200" y="-112320"/>
            <a:ext cx="9905760" cy="1478160"/>
          </a:xfrm>
          <a:prstGeom prst="rect">
            <a:avLst/>
          </a:prstGeom>
        </p:spPr>
        <p:txBody>
          <a:bodyPr anchor="ctr"/>
          <a:p>
            <a:pPr>
              <a:lnSpc>
                <a:spcPct val="90000"/>
              </a:lnSpc>
            </a:pPr>
            <a:r>
              <a:rPr lang="pt-BR" sz="4400">
                <a:solidFill>
                  <a:srgbClr val="000000"/>
                </a:solidFill>
                <a:latin typeface="Calibri Light"/>
              </a:rPr>
              <a:t>	</a:t>
            </a:r>
            <a:r>
              <a:rPr lang="pt-BR" sz="4400">
                <a:solidFill>
                  <a:srgbClr val="000000"/>
                </a:solidFill>
                <a:latin typeface="Calibri Light"/>
              </a:rPr>
              <a:t>Accomplishments:</a:t>
            </a:r>
            <a:endParaRPr/>
          </a:p>
        </p:txBody>
      </p:sp>
      <p:sp>
        <p:nvSpPr>
          <p:cNvPr id="83" name="TextShape 2"/>
          <p:cNvSpPr txBox="1"/>
          <p:nvPr/>
        </p:nvSpPr>
        <p:spPr>
          <a:xfrm>
            <a:off x="312480" y="1097280"/>
            <a:ext cx="11757600" cy="4937760"/>
          </a:xfrm>
          <a:prstGeom prst="rect">
            <a:avLst/>
          </a:prstGeom>
        </p:spPr>
        <p:txBody>
          <a:bodyPr/>
          <a:p>
            <a:pPr>
              <a:lnSpc>
                <a:spcPct val="90000"/>
              </a:lnSpc>
            </a:pPr>
            <a:r>
              <a:rPr lang="pt-BR" sz="2800">
                <a:solidFill>
                  <a:srgbClr val="000000"/>
                </a:solidFill>
                <a:latin typeface="Calibri"/>
              </a:rPr>
              <a:t>    </a:t>
            </a:r>
            <a:r>
              <a:rPr lang="pt-BR" sz="2800">
                <a:solidFill>
                  <a:srgbClr val="000000"/>
                </a:solidFill>
                <a:latin typeface="Calibri"/>
              </a:rPr>
              <a:t>- The documentation for the MatLab code was finished for the first release and them reviewed to better match the group standards. For the second version the first revision is complete for the .edf visualization tool on Matlab but no for the wavelet feature extraction files. the revision will be completed in the next few days so the second version can be released.</a:t>
            </a:r>
            <a:endParaRPr/>
          </a:p>
          <a:p>
            <a:pPr>
              <a:lnSpc>
                <a:spcPct val="90000"/>
              </a:lnSpc>
            </a:pPr>
            <a:endParaRPr/>
          </a:p>
          <a:p>
            <a:pPr>
              <a:lnSpc>
                <a:spcPct val="90000"/>
              </a:lnSpc>
            </a:pPr>
            <a:r>
              <a:rPr lang="pt-BR" sz="2800">
                <a:solidFill>
                  <a:srgbClr val="000000"/>
                </a:solidFill>
                <a:latin typeface="Calibri"/>
              </a:rPr>
              <a:t>    </a:t>
            </a:r>
            <a:r>
              <a:rPr lang="pt-BR" sz="2800">
                <a:solidFill>
                  <a:srgbClr val="000000"/>
                </a:solidFill>
                <a:latin typeface="Calibri"/>
              </a:rPr>
              <a:t>- A few changes were also implemented on the code that now accept parameter files in .TXT for the montage instead of the internal array used before.</a:t>
            </a:r>
            <a:endParaRPr/>
          </a:p>
          <a:p>
            <a:pPr>
              <a:lnSpc>
                <a:spcPct val="90000"/>
              </a:lnSpc>
            </a:pPr>
            <a:endParaRPr/>
          </a:p>
          <a:p>
            <a:pPr>
              <a:lnSpc>
                <a:spcPct val="90000"/>
              </a:lnSpc>
            </a:pPr>
            <a:r>
              <a:rPr lang="pt-BR" sz="2800">
                <a:solidFill>
                  <a:srgbClr val="000000"/>
                </a:solidFill>
                <a:latin typeface="Calibri"/>
              </a:rPr>
              <a:t>    </a:t>
            </a:r>
            <a:r>
              <a:rPr lang="pt-BR" sz="2800">
                <a:solidFill>
                  <a:srgbClr val="000000"/>
                </a:solidFill>
                <a:latin typeface="Calibri"/>
              </a:rPr>
              <a:t>- The wavelet feature extraction code was modified to accept also lists of files. </a:t>
            </a:r>
            <a:endParaRPr/>
          </a:p>
          <a:p>
            <a:pPr>
              <a:lnSpc>
                <a:spcPct val="90000"/>
              </a:lnSpc>
            </a:pPr>
            <a:endParaRPr/>
          </a:p>
          <a:p>
            <a:pPr>
              <a:lnSpc>
                <a:spcPct val="90000"/>
              </a:lnSpc>
            </a:pPr>
            <a:endParaRPr/>
          </a:p>
          <a:p>
            <a:pPr>
              <a:lnSpc>
                <a:spcPct val="90000"/>
              </a:lnSpc>
            </a:pPr>
            <a:endParaRPr/>
          </a:p>
          <a:p>
            <a:pPr>
              <a:lnSpc>
                <a:spcPct val="90000"/>
              </a:lnSpc>
            </a:pPr>
            <a:endParaRPr/>
          </a:p>
          <a:p>
            <a:pPr>
              <a:lnSpc>
                <a:spcPct val="9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p:spPr>
        <p:txBody>
          <a:bodyPr anchor="ctr"/>
          <a:p>
            <a:pPr>
              <a:lnSpc>
                <a:spcPct val="90000"/>
              </a:lnSpc>
            </a:pPr>
            <a:r>
              <a:rPr lang="pt-BR" sz="4400">
                <a:solidFill>
                  <a:srgbClr val="000000"/>
                </a:solidFill>
                <a:latin typeface="Calibri Light"/>
              </a:rPr>
              <a:t>Plans:</a:t>
            </a:r>
            <a:endParaRPr/>
          </a:p>
        </p:txBody>
      </p:sp>
      <p:sp>
        <p:nvSpPr>
          <p:cNvPr id="85" name="TextShape 2"/>
          <p:cNvSpPr txBox="1"/>
          <p:nvPr/>
        </p:nvSpPr>
        <p:spPr>
          <a:xfrm>
            <a:off x="1017000" y="1554480"/>
            <a:ext cx="10595880" cy="4023360"/>
          </a:xfrm>
          <a:prstGeom prst="rect">
            <a:avLst/>
          </a:prstGeom>
        </p:spPr>
        <p:txBody>
          <a:bodyPr/>
          <a:p>
            <a:pPr>
              <a:lnSpc>
                <a:spcPct val="90000"/>
              </a:lnSpc>
            </a:pPr>
            <a:r>
              <a:rPr lang="pt-BR" sz="2800">
                <a:solidFill>
                  <a:srgbClr val="000000"/>
                </a:solidFill>
                <a:latin typeface="Calibri"/>
              </a:rPr>
              <a:t>    </a:t>
            </a:r>
            <a:r>
              <a:rPr lang="pt-BR" sz="2800">
                <a:solidFill>
                  <a:srgbClr val="000000"/>
                </a:solidFill>
                <a:latin typeface="Calibri"/>
              </a:rPr>
              <a:t>- Finish the documentation review on the MatLab codes.</a:t>
            </a:r>
            <a:endParaRPr/>
          </a:p>
          <a:p>
            <a:pPr>
              <a:lnSpc>
                <a:spcPct val="90000"/>
              </a:lnSpc>
            </a:pPr>
            <a:r>
              <a:rPr lang="pt-BR" sz="2800">
                <a:solidFill>
                  <a:srgbClr val="000000"/>
                </a:solidFill>
                <a:latin typeface="Calibri"/>
              </a:rPr>
              <a:t>     </a:t>
            </a:r>
            <a:endParaRPr/>
          </a:p>
          <a:p>
            <a:pPr>
              <a:lnSpc>
                <a:spcPct val="90000"/>
              </a:lnSpc>
            </a:pPr>
            <a:r>
              <a:rPr lang="pt-BR" sz="2800">
                <a:solidFill>
                  <a:srgbClr val="000000"/>
                </a:solidFill>
                <a:latin typeface="Calibri"/>
              </a:rPr>
              <a:t>    </a:t>
            </a:r>
            <a:r>
              <a:rPr lang="pt-BR" sz="2800">
                <a:solidFill>
                  <a:srgbClr val="000000"/>
                </a:solidFill>
                <a:latin typeface="Calibri"/>
              </a:rPr>
              <a:t>- Run the new program on the database to create the feature vectors using the wavelet algorithm.</a:t>
            </a:r>
            <a:endParaRPr/>
          </a:p>
          <a:p>
            <a:pPr>
              <a:lnSpc>
                <a:spcPct val="90000"/>
              </a:lnSpc>
            </a:pPr>
            <a:endParaRPr/>
          </a:p>
          <a:p>
            <a:pPr>
              <a:lnSpc>
                <a:spcPct val="90000"/>
              </a:lnSpc>
            </a:pPr>
            <a:r>
              <a:rPr lang="pt-BR" sz="2800">
                <a:solidFill>
                  <a:srgbClr val="000000"/>
                </a:solidFill>
                <a:latin typeface="Calibri"/>
              </a:rPr>
              <a:t>    </a:t>
            </a:r>
            <a:r>
              <a:rPr lang="pt-BR" sz="2800">
                <a:solidFill>
                  <a:srgbClr val="000000"/>
                </a:solidFill>
                <a:latin typeface="Calibri"/>
              </a:rPr>
              <a:t>-Change the function that compares the names of the channels from the montage parameter file and the .edf files to use regular expressions.</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