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3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8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23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8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70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66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65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6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75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4D02C-9E2E-4EE8-AB56-AFF10E6229D3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1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presentation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Jônatas</a:t>
            </a:r>
            <a:r>
              <a:rPr lang="en-US" dirty="0" smtClean="0"/>
              <a:t> </a:t>
            </a:r>
            <a:r>
              <a:rPr lang="en-US" dirty="0" err="1" smtClean="0"/>
              <a:t>Macêdo</a:t>
            </a:r>
            <a:r>
              <a:rPr lang="en-US" dirty="0" smtClean="0"/>
              <a:t> </a:t>
            </a:r>
            <a:r>
              <a:rPr lang="en-US" dirty="0" err="1" smtClean="0"/>
              <a:t>Soares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6/15/2015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err="1"/>
              <a:t>Kaldi</a:t>
            </a:r>
            <a:r>
              <a:rPr lang="pt-BR" dirty="0"/>
              <a:t> 	</a:t>
            </a:r>
          </a:p>
          <a:p>
            <a:pPr lvl="1"/>
            <a:r>
              <a:rPr lang="en-US" dirty="0"/>
              <a:t>Run the full </a:t>
            </a:r>
            <a:r>
              <a:rPr lang="en-US" dirty="0" err="1"/>
              <a:t>TIDigits</a:t>
            </a:r>
            <a:r>
              <a:rPr lang="en-US" dirty="0"/>
              <a:t> experiment.</a:t>
            </a:r>
            <a:endParaRPr lang="pt-BR" dirty="0"/>
          </a:p>
          <a:p>
            <a:r>
              <a:rPr lang="pt-BR" dirty="0"/>
              <a:t>Normal/abnormal</a:t>
            </a:r>
          </a:p>
          <a:p>
            <a:pPr lvl="1"/>
            <a:r>
              <a:rPr lang="en-US" dirty="0"/>
              <a:t> Study the Posterior Dominant Rhythm and the Anterior-Posterior Gradient of the EEG signals.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749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more discrepancies on the experiments.</a:t>
            </a:r>
          </a:p>
          <a:p>
            <a:pPr lvl="1"/>
            <a:r>
              <a:rPr lang="en-US" dirty="0" smtClean="0"/>
              <a:t>I was using different total Gaussians.</a:t>
            </a:r>
          </a:p>
          <a:p>
            <a:pPr lvl="1"/>
            <a:r>
              <a:rPr lang="en-US" dirty="0" err="1" smtClean="0"/>
              <a:t>Owsnest</a:t>
            </a:r>
            <a:r>
              <a:rPr lang="en-US" dirty="0" smtClean="0"/>
              <a:t> results were slightly different from our computer results.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Replication of Amir’s results on a </a:t>
            </a:r>
            <a:r>
              <a:rPr lang="en-US" dirty="0" err="1" smtClean="0"/>
              <a:t>monophone</a:t>
            </a:r>
            <a:r>
              <a:rPr lang="en-US" dirty="0" smtClean="0"/>
              <a:t> training for a short data set of </a:t>
            </a:r>
            <a:r>
              <a:rPr lang="en-US" dirty="0" err="1" smtClean="0"/>
              <a:t>Tidigits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297951"/>
              </p:ext>
            </p:extLst>
          </p:nvPr>
        </p:nvGraphicFramePr>
        <p:xfrm>
          <a:off x="2209800" y="3581400"/>
          <a:ext cx="5048250" cy="696468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2524125"/>
                <a:gridCol w="252412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Computer</a:t>
                      </a:r>
                      <a:endParaRPr lang="en-US" dirty="0">
                        <a:effectLst/>
                        <a:latin typeface="arial"/>
                      </a:endParaRPr>
                    </a:p>
                  </a:txBody>
                  <a:tcPr marL="36576" marR="38100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effectLst/>
                        </a:rPr>
                        <a:t>Owlsnest</a:t>
                      </a:r>
                      <a:endParaRPr lang="en-US" dirty="0">
                        <a:effectLst/>
                        <a:latin typeface="arial"/>
                      </a:endParaRPr>
                    </a:p>
                  </a:txBody>
                  <a:tcPr marL="36576" marR="36576" marT="36576" marB="36576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effectLst/>
                        </a:rPr>
                        <a:t>%</a:t>
                      </a:r>
                      <a:r>
                        <a:rPr lang="de-DE" dirty="0" smtClean="0">
                          <a:effectLst/>
                        </a:rPr>
                        <a:t>WER 8.77</a:t>
                      </a:r>
                      <a:endParaRPr lang="de-DE" dirty="0">
                        <a:effectLst/>
                        <a:latin typeface="arial"/>
                      </a:endParaRPr>
                    </a:p>
                  </a:txBody>
                  <a:tcPr marL="36576" marR="38100" marT="38100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effectLst/>
                        </a:rPr>
                        <a:t>%WER </a:t>
                      </a:r>
                      <a:r>
                        <a:rPr lang="de-DE" dirty="0" smtClean="0">
                          <a:effectLst/>
                        </a:rPr>
                        <a:t>8.73</a:t>
                      </a:r>
                      <a:endParaRPr lang="de-DE" dirty="0">
                        <a:effectLst/>
                        <a:latin typeface="arial"/>
                      </a:endParaRPr>
                    </a:p>
                  </a:txBody>
                  <a:tcPr marL="36576" marR="36576" marT="38100" marB="3657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99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Kaldi</a:t>
            </a:r>
            <a:r>
              <a:rPr lang="pt-BR" dirty="0" smtClean="0"/>
              <a:t> 	</a:t>
            </a:r>
          </a:p>
          <a:p>
            <a:pPr lvl="1"/>
            <a:r>
              <a:rPr lang="en-US" dirty="0" smtClean="0"/>
              <a:t>Run </a:t>
            </a:r>
            <a:r>
              <a:rPr lang="en-US" dirty="0"/>
              <a:t>the full </a:t>
            </a:r>
            <a:r>
              <a:rPr lang="en-US" dirty="0" err="1"/>
              <a:t>TIDigits</a:t>
            </a:r>
            <a:r>
              <a:rPr lang="en-US" dirty="0"/>
              <a:t> </a:t>
            </a:r>
            <a:r>
              <a:rPr lang="en-US" dirty="0" smtClean="0"/>
              <a:t>experiment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Write </a:t>
            </a:r>
            <a:r>
              <a:rPr lang="en-US" dirty="0"/>
              <a:t>a Kaldi script that takes a set of models and does forced alignment of these models to the data</a:t>
            </a:r>
            <a:r>
              <a:rPr lang="en-US" dirty="0" smtClean="0"/>
              <a:t>.</a:t>
            </a:r>
          </a:p>
          <a:p>
            <a:pPr lvl="1"/>
            <a:r>
              <a:rPr lang="en-US" smtClean="0"/>
              <a:t>Start to</a:t>
            </a:r>
            <a:r>
              <a:rPr lang="en-US"/>
              <a:t> replicate our baseline EEG system experiment (experiment 14) </a:t>
            </a:r>
            <a:r>
              <a:rPr lang="en-US"/>
              <a:t>using </a:t>
            </a:r>
            <a:r>
              <a:rPr lang="en-US" smtClean="0"/>
              <a:t>Kaldi.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55360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60</Words>
  <Application>Microsoft Office PowerPoint</Application>
  <PresentationFormat>Apresentação na tela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Weekly presentation</vt:lpstr>
      <vt:lpstr>Goals</vt:lpstr>
      <vt:lpstr>Accomplishments </vt:lpstr>
      <vt:lpstr>Next week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JMS</dc:creator>
  <cp:lastModifiedBy>JMS</cp:lastModifiedBy>
  <cp:revision>21</cp:revision>
  <dcterms:created xsi:type="dcterms:W3CDTF">2015-05-22T00:25:08Z</dcterms:created>
  <dcterms:modified xsi:type="dcterms:W3CDTF">2015-06-15T05:53:01Z</dcterms:modified>
</cp:coreProperties>
</file>