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0AA1-6F03-B943-A7CE-6E54D533EC4E}" type="datetimeFigureOut">
              <a:rPr lang="en-US" smtClean="0"/>
              <a:t>6/14/15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6655-E3F4-5040-BB49-FA34CED0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4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0AA1-6F03-B943-A7CE-6E54D533EC4E}" type="datetimeFigureOut">
              <a:rPr lang="en-US" smtClean="0"/>
              <a:t>6/14/15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6655-E3F4-5040-BB49-FA34CED0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22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0AA1-6F03-B943-A7CE-6E54D533EC4E}" type="datetimeFigureOut">
              <a:rPr lang="en-US" smtClean="0"/>
              <a:t>6/14/15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6655-E3F4-5040-BB49-FA34CED0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4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0AA1-6F03-B943-A7CE-6E54D533EC4E}" type="datetimeFigureOut">
              <a:rPr lang="en-US" smtClean="0"/>
              <a:t>6/14/15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6655-E3F4-5040-BB49-FA34CED0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6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0AA1-6F03-B943-A7CE-6E54D533EC4E}" type="datetimeFigureOut">
              <a:rPr lang="en-US" smtClean="0"/>
              <a:t>6/14/15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6655-E3F4-5040-BB49-FA34CED0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0AA1-6F03-B943-A7CE-6E54D533EC4E}" type="datetimeFigureOut">
              <a:rPr lang="en-US" smtClean="0"/>
              <a:t>6/14/15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6655-E3F4-5040-BB49-FA34CED0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7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0AA1-6F03-B943-A7CE-6E54D533EC4E}" type="datetimeFigureOut">
              <a:rPr lang="en-US" smtClean="0"/>
              <a:t>6/14/15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6655-E3F4-5040-BB49-FA34CED0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2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0AA1-6F03-B943-A7CE-6E54D533EC4E}" type="datetimeFigureOut">
              <a:rPr lang="en-US" smtClean="0"/>
              <a:t>6/14/15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6655-E3F4-5040-BB49-FA34CED0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6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0AA1-6F03-B943-A7CE-6E54D533EC4E}" type="datetimeFigureOut">
              <a:rPr lang="en-US" smtClean="0"/>
              <a:t>6/14/15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6655-E3F4-5040-BB49-FA34CED0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0AA1-6F03-B943-A7CE-6E54D533EC4E}" type="datetimeFigureOut">
              <a:rPr lang="en-US" smtClean="0"/>
              <a:t>6/14/15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6655-E3F4-5040-BB49-FA34CED0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81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0AA1-6F03-B943-A7CE-6E54D533EC4E}" type="datetimeFigureOut">
              <a:rPr lang="en-US" smtClean="0"/>
              <a:t>6/14/15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6655-E3F4-5040-BB49-FA34CED0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80AA1-6F03-B943-A7CE-6E54D533EC4E}" type="datetimeFigureOut">
              <a:rPr lang="en-US" smtClean="0"/>
              <a:t>6/14/15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B6655-E3F4-5040-BB49-FA34CED07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3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15,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810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b="1" dirty="0" smtClean="0"/>
              <a:t>Normal/Abnormal</a:t>
            </a:r>
            <a:r>
              <a:rPr lang="en-US" dirty="0" smtClean="0"/>
              <a:t>: </a:t>
            </a:r>
            <a:r>
              <a:rPr lang="en-US" dirty="0" smtClean="0"/>
              <a:t>I needed to learn as much as I could about Random Forest. I needed to start looking over Amir’s code.</a:t>
            </a:r>
          </a:p>
          <a:p>
            <a:pPr lvl="0"/>
            <a:r>
              <a:rPr lang="en-US" b="1" dirty="0" smtClean="0"/>
              <a:t>Interpolation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Fabricio</a:t>
            </a:r>
            <a:r>
              <a:rPr lang="en-US" dirty="0" smtClean="0"/>
              <a:t> and I needed to start combining our code together. I needed to add to the </a:t>
            </a:r>
            <a:r>
              <a:rPr lang="en-US" dirty="0" err="1" smtClean="0"/>
              <a:t>get_labels</a:t>
            </a:r>
            <a:r>
              <a:rPr lang="en-US" dirty="0" smtClean="0"/>
              <a:t> method a way to access the new channel and the adjacent channels that I added to the parameter file. </a:t>
            </a:r>
          </a:p>
          <a:p>
            <a:pPr lvl="0"/>
            <a:r>
              <a:rPr lang="en-US" b="1" dirty="0" smtClean="0"/>
              <a:t>GIT</a:t>
            </a:r>
            <a:r>
              <a:rPr lang="en-US" dirty="0"/>
              <a:t>:</a:t>
            </a:r>
            <a:r>
              <a:rPr lang="en-US" dirty="0" smtClean="0"/>
              <a:t> I needed to set up a private repository on </a:t>
            </a:r>
            <a:r>
              <a:rPr lang="en-US" dirty="0" err="1" smtClean="0"/>
              <a:t>GitHub</a:t>
            </a:r>
            <a:r>
              <a:rPr lang="en-US" dirty="0" smtClean="0"/>
              <a:t>. I also needed to Dr. </a:t>
            </a:r>
            <a:r>
              <a:rPr lang="en-US" dirty="0" err="1" smtClean="0"/>
              <a:t>Picone</a:t>
            </a:r>
            <a:r>
              <a:rPr lang="en-US" dirty="0" smtClean="0"/>
              <a:t> about the cost of </a:t>
            </a:r>
            <a:r>
              <a:rPr lang="en-US" dirty="0" err="1" smtClean="0"/>
              <a:t>GitHub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General: </a:t>
            </a:r>
            <a:r>
              <a:rPr lang="en-US" dirty="0" smtClean="0"/>
              <a:t>I wanted to finish parsing the new format for the parameter file.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65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Normal/Abnormal:  </a:t>
            </a:r>
            <a:r>
              <a:rPr lang="en-US" dirty="0" smtClean="0"/>
              <a:t>I did not accomplish much for Normal/Abnormal</a:t>
            </a:r>
          </a:p>
          <a:p>
            <a:r>
              <a:rPr lang="en-US" b="1" dirty="0" smtClean="0"/>
              <a:t>Interpolation: </a:t>
            </a:r>
            <a:r>
              <a:rPr lang="en-US" dirty="0" smtClean="0"/>
              <a:t>I successfully implemented the new montage format. Dr. </a:t>
            </a:r>
            <a:r>
              <a:rPr lang="en-US" dirty="0" err="1" smtClean="0"/>
              <a:t>Picone</a:t>
            </a:r>
            <a:r>
              <a:rPr lang="en-US" dirty="0" smtClean="0"/>
              <a:t>, </a:t>
            </a:r>
            <a:r>
              <a:rPr lang="en-US" dirty="0" err="1" smtClean="0"/>
              <a:t>Fabricio</a:t>
            </a:r>
            <a:r>
              <a:rPr lang="en-US" dirty="0" smtClean="0"/>
              <a:t> and I agreed that it would be wise to leave the algorithm mode on the parameter file to “sampled data” instead of interpolation.</a:t>
            </a:r>
          </a:p>
          <a:p>
            <a:r>
              <a:rPr lang="en-US" b="1" dirty="0" smtClean="0"/>
              <a:t>GIT</a:t>
            </a:r>
            <a:r>
              <a:rPr lang="en-US" dirty="0" smtClean="0"/>
              <a:t>: I did not accomplish much for GIT.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449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Normal/Abnormal: </a:t>
            </a:r>
            <a:r>
              <a:rPr lang="en-US" dirty="0" smtClean="0"/>
              <a:t>Rename files for Dave, look at Amir’s code and research Random Forest.</a:t>
            </a:r>
          </a:p>
          <a:p>
            <a:r>
              <a:rPr lang="en-US" b="1" dirty="0" smtClean="0"/>
              <a:t>Interpolation: </a:t>
            </a:r>
            <a:r>
              <a:rPr lang="en-US" dirty="0" smtClean="0"/>
              <a:t>Perfect the integration between the code </a:t>
            </a:r>
            <a:r>
              <a:rPr lang="en-US" dirty="0" err="1" smtClean="0"/>
              <a:t>Fabricio</a:t>
            </a:r>
            <a:r>
              <a:rPr lang="en-US" dirty="0" smtClean="0"/>
              <a:t> and I wrote and run an experiment.</a:t>
            </a:r>
          </a:p>
          <a:p>
            <a:r>
              <a:rPr lang="en-US" b="1" dirty="0" smtClean="0"/>
              <a:t>GIT: </a:t>
            </a:r>
            <a:r>
              <a:rPr lang="en-US" dirty="0" smtClean="0"/>
              <a:t>Set up a private repository.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21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226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Weekly Presentation</vt:lpstr>
      <vt:lpstr>Goals</vt:lpstr>
      <vt:lpstr>Accomplishments</vt:lpstr>
      <vt:lpstr>Plans for Next Week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Gabriella Suarez</dc:creator>
  <cp:lastModifiedBy>Gabriella Suarez</cp:lastModifiedBy>
  <cp:revision>2</cp:revision>
  <dcterms:created xsi:type="dcterms:W3CDTF">2015-06-15T03:30:30Z</dcterms:created>
  <dcterms:modified xsi:type="dcterms:W3CDTF">2015-06-15T03:47:21Z</dcterms:modified>
</cp:coreProperties>
</file>