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60" r:id="rId2"/>
    <p:sldId id="257" r:id="rId3"/>
    <p:sldId id="258" r:id="rId4"/>
    <p:sldId id="261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864CF-B20E-4734-ACB6-F94716F884A0}" type="datetime1">
              <a:rPr lang="en-US" smtClean="0"/>
              <a:t>6/22/2015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8C273-9B8F-4CD2-98B0-206E79D5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822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C6E63-8FC8-421A-9A61-F0D3DF7F67C8}" type="datetime1">
              <a:rPr lang="en-US" smtClean="0"/>
              <a:t>6/22/2015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E5504-766F-4A61-BC37-82C882B85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302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2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D5A1-DE85-4BF3-8EBA-D5837B996744}" type="datetime1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57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90FE-AADE-40C9-AF06-65678F1B24D3}" type="datetime1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81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05061-6BEA-4B00-BE82-8C34073D0A55}" type="datetime1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16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DFF03-7CCC-4FB5-A5A8-5209F2883FBE}" type="datetime1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2610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E0C9-FD04-45D9-A431-22639F4913F4}" type="datetime1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10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0427-3F95-4135-B981-DA1E0BD424E6}" type="datetime1">
              <a:rPr lang="en-US" smtClean="0"/>
              <a:t>6/22/2015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6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74B6-64C6-410A-8559-B0224E1BB903}" type="datetime1">
              <a:rPr lang="en-US" smtClean="0"/>
              <a:t>6/22/2015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38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C8C2-43D8-483C-ACD3-545F94880AFF}" type="datetime1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39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8B3E-C273-4E5C-8B16-EEC404928B9C}" type="datetime1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46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9195-C6C7-4EE1-B41E-27F9FEB63FBC}" type="datetime1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4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BFBD-96E7-4A20-89F6-41F940B77514}" type="datetime1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75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4C024-F907-4959-BCBA-9C4CBD84CE2B}" type="datetime1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23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343A2-3E33-482F-A451-44B95A490B6A}" type="datetime1">
              <a:rPr lang="en-US" smtClean="0"/>
              <a:t>6/22/2015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05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0D6F-581C-4D0C-B115-AB854CA69687}" type="datetime1">
              <a:rPr lang="en-US" smtClean="0"/>
              <a:t>6/22/2015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6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70F3-8921-451A-9842-EA4525CF1D5B}" type="datetime1">
              <a:rPr lang="en-US" smtClean="0"/>
              <a:t>6/22/2015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47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2FC2-C7D7-423A-B359-2EF6303A3A13}" type="datetime1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88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9472C-C6C9-4888-B9E5-A1520F1153A9}" type="datetime1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9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DA16D-576A-43DE-9F7C-0434FE73B1D0}" type="datetime1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352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5421" y="1392820"/>
            <a:ext cx="9001462" cy="2387600"/>
          </a:xfrm>
        </p:spPr>
        <p:txBody>
          <a:bodyPr/>
          <a:lstStyle/>
          <a:p>
            <a:r>
              <a:rPr lang="pt-BR" dirty="0" smtClean="0"/>
              <a:t>Summer research: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Weekly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5202238"/>
            <a:ext cx="9001462" cy="1655762"/>
          </a:xfrm>
        </p:spPr>
        <p:txBody>
          <a:bodyPr/>
          <a:lstStyle/>
          <a:p>
            <a:r>
              <a:rPr lang="pt-BR" dirty="0" smtClean="0"/>
              <a:t>Francisco Parente, June 22</a:t>
            </a:r>
            <a:r>
              <a:rPr lang="pt-BR" baseline="30000" dirty="0" smtClean="0"/>
              <a:t>nd</a:t>
            </a:r>
            <a:r>
              <a:rPr lang="pt-BR" dirty="0" smtClean="0"/>
              <a:t>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22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Previous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effectLst/>
              </a:rPr>
              <a:t>Perform the baseline experiment;</a:t>
            </a:r>
          </a:p>
          <a:p>
            <a:pPr marL="0" indent="0" algn="just">
              <a:buNone/>
            </a:pPr>
            <a:endParaRPr lang="pt-BR" dirty="0">
              <a:effectLst/>
            </a:endParaRPr>
          </a:p>
          <a:p>
            <a:pPr marL="0" indent="0" algn="just">
              <a:buNone/>
            </a:pPr>
            <a:endParaRPr lang="en-US" dirty="0">
              <a:effectLst/>
            </a:endParaRPr>
          </a:p>
          <a:p>
            <a:pPr algn="just"/>
            <a:r>
              <a:rPr lang="en-US" dirty="0">
                <a:effectLst/>
              </a:rPr>
              <a:t>Annotate awake, asleep, and drowsy in 100 distinct </a:t>
            </a:r>
            <a:r>
              <a:rPr lang="en-US" dirty="0" smtClean="0">
                <a:effectLst/>
              </a:rPr>
              <a:t>patients;</a:t>
            </a:r>
            <a:endParaRPr lang="pt-BR" dirty="0">
              <a:effectLst/>
            </a:endParaRPr>
          </a:p>
          <a:p>
            <a:pPr algn="just"/>
            <a:endParaRPr lang="pt-BR" dirty="0">
              <a:effectLst/>
            </a:endParaRPr>
          </a:p>
          <a:p>
            <a:pPr algn="just"/>
            <a:endParaRPr lang="pt-BR" dirty="0">
              <a:effectLst/>
            </a:endParaRPr>
          </a:p>
          <a:p>
            <a:pPr algn="just"/>
            <a:r>
              <a:rPr lang="en-US" dirty="0">
                <a:effectLst/>
              </a:rPr>
              <a:t>Start to work on the scripts to recognize Sleep and Non-Sleep States.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79601" y="6492875"/>
            <a:ext cx="6672865" cy="365125"/>
          </a:xfrm>
        </p:spPr>
        <p:txBody>
          <a:bodyPr/>
          <a:lstStyle/>
          <a:p>
            <a:r>
              <a:rPr lang="en-US" dirty="0" smtClean="0"/>
              <a:t>Francisco Parente, June 22</a:t>
            </a:r>
            <a:r>
              <a:rPr lang="en-US" baseline="30000" dirty="0" smtClean="0"/>
              <a:t>nd</a:t>
            </a:r>
            <a:r>
              <a:rPr lang="en-US" dirty="0" smtClean="0"/>
              <a:t>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58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51019"/>
            <a:ext cx="10353761" cy="1326321"/>
          </a:xfrm>
        </p:spPr>
        <p:txBody>
          <a:bodyPr/>
          <a:lstStyle/>
          <a:p>
            <a:r>
              <a:rPr lang="pt-BR" dirty="0" smtClean="0"/>
              <a:t>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4" y="1414076"/>
            <a:ext cx="10353762" cy="3695136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effectLst/>
              </a:rPr>
              <a:t>The baseline experiment was replicated successfully. </a:t>
            </a:r>
            <a:endParaRPr lang="pt-BR" dirty="0" smtClean="0">
              <a:effectLst/>
            </a:endParaRPr>
          </a:p>
          <a:p>
            <a:pPr marL="0" indent="0" algn="just">
              <a:buNone/>
            </a:pPr>
            <a:endParaRPr lang="pt-BR" dirty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20233" y="6524681"/>
            <a:ext cx="6672865" cy="365125"/>
          </a:xfrm>
        </p:spPr>
        <p:txBody>
          <a:bodyPr/>
          <a:lstStyle/>
          <a:p>
            <a:r>
              <a:rPr lang="en-US" dirty="0" smtClean="0"/>
              <a:t>Francisco Parente, June 22</a:t>
            </a:r>
            <a:r>
              <a:rPr lang="en-US" baseline="30000" dirty="0" smtClean="0"/>
              <a:t>nd</a:t>
            </a:r>
            <a:r>
              <a:rPr lang="en-US" dirty="0" smtClean="0"/>
              <a:t> 2015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0629" y="2295264"/>
            <a:ext cx="7560092" cy="4214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76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4" y="1697626"/>
            <a:ext cx="10353762" cy="3695136"/>
          </a:xfrm>
        </p:spPr>
        <p:txBody>
          <a:bodyPr/>
          <a:lstStyle/>
          <a:p>
            <a:pPr algn="just"/>
            <a:r>
              <a:rPr lang="en-US" dirty="0">
                <a:effectLst/>
              </a:rPr>
              <a:t>Study EEGs in order to be able to recognize sleep stages visually, annotating awake, asleep and </a:t>
            </a:r>
            <a:r>
              <a:rPr lang="en-US" dirty="0" smtClean="0">
                <a:effectLst/>
              </a:rPr>
              <a:t>drowsy.</a:t>
            </a:r>
          </a:p>
          <a:p>
            <a:pPr marL="0" indent="0" algn="just">
              <a:buNone/>
            </a:pPr>
            <a:endParaRPr lang="en-US" dirty="0">
              <a:effectLst/>
            </a:endParaRPr>
          </a:p>
          <a:p>
            <a:pPr marL="0" indent="0" algn="just">
              <a:buNone/>
            </a:pPr>
            <a:r>
              <a:rPr lang="pt-BR" dirty="0" smtClean="0">
                <a:effectLst/>
              </a:rPr>
              <a:t>	</a:t>
            </a:r>
            <a:r>
              <a:rPr lang="en-US" dirty="0">
                <a:effectLst/>
              </a:rPr>
              <a:t> Lucas Santana and I had to recognize sleep stages visually, annotating awake, </a:t>
            </a:r>
            <a:endParaRPr lang="en-US" dirty="0" smtClean="0">
              <a:effectLst/>
            </a:endParaRPr>
          </a:p>
          <a:p>
            <a:pPr marL="0" indent="0" algn="just">
              <a:buNone/>
            </a:pPr>
            <a:r>
              <a:rPr lang="en-US" dirty="0">
                <a:effectLst/>
              </a:rPr>
              <a:t>	</a:t>
            </a:r>
            <a:r>
              <a:rPr lang="en-US" dirty="0" smtClean="0">
                <a:effectLst/>
              </a:rPr>
              <a:t>asleep </a:t>
            </a:r>
            <a:r>
              <a:rPr lang="en-US" dirty="0">
                <a:effectLst/>
              </a:rPr>
              <a:t>and </a:t>
            </a:r>
            <a:r>
              <a:rPr lang="en-US" dirty="0" smtClean="0">
                <a:effectLst/>
              </a:rPr>
              <a:t>drowsy. </a:t>
            </a:r>
            <a:r>
              <a:rPr lang="en-US" dirty="0">
                <a:effectLst/>
              </a:rPr>
              <a:t>Also, I have collected 500 sessions of </a:t>
            </a:r>
            <a:r>
              <a:rPr lang="en-US" dirty="0" smtClean="0">
                <a:effectLst/>
              </a:rPr>
              <a:t>patients</a:t>
            </a:r>
            <a:r>
              <a:rPr lang="en-US" dirty="0">
                <a:effectLst/>
              </a:rPr>
              <a:t>' EEGs for </a:t>
            </a:r>
            <a:endParaRPr lang="en-US" dirty="0" smtClean="0">
              <a:effectLst/>
            </a:endParaRPr>
          </a:p>
          <a:p>
            <a:pPr marL="0" indent="0" algn="just">
              <a:buNone/>
            </a:pP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	Dave </a:t>
            </a:r>
            <a:r>
              <a:rPr lang="en-US" dirty="0">
                <a:effectLst/>
              </a:rPr>
              <a:t>in order to perform enough annotations. </a:t>
            </a:r>
          </a:p>
          <a:p>
            <a:pPr marL="0" indent="0" algn="just">
              <a:buNone/>
            </a:pPr>
            <a:r>
              <a:rPr lang="en-US" dirty="0">
                <a:effectLst/>
              </a:rPr>
              <a:t> 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27727" y="6492875"/>
            <a:ext cx="6672865" cy="365125"/>
          </a:xfrm>
        </p:spPr>
        <p:txBody>
          <a:bodyPr/>
          <a:lstStyle/>
          <a:p>
            <a:r>
              <a:rPr lang="en-US" dirty="0" smtClean="0"/>
              <a:t>Francisco Parente, June 22</a:t>
            </a:r>
            <a:r>
              <a:rPr lang="en-US" baseline="30000" dirty="0" smtClean="0"/>
              <a:t>nd</a:t>
            </a:r>
            <a:r>
              <a:rPr lang="en-US" dirty="0" smtClean="0"/>
              <a:t> 2015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13794" y="51019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accomplishments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80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Plans for 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935921"/>
            <a:ext cx="10353762" cy="369513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>
                <a:effectLst/>
              </a:rPr>
              <a:t>Start to work on the scripts to recognize sleep and non-sleep states;</a:t>
            </a:r>
          </a:p>
          <a:p>
            <a:pPr marL="0" indent="0" algn="just">
              <a:buNone/>
            </a:pPr>
            <a:endParaRPr lang="en-US" dirty="0" smtClean="0">
              <a:effectLst/>
            </a:endParaRPr>
          </a:p>
          <a:p>
            <a:pPr algn="just"/>
            <a:endParaRPr lang="en-US" dirty="0" smtClean="0">
              <a:effectLst/>
            </a:endParaRPr>
          </a:p>
          <a:p>
            <a:pPr algn="just"/>
            <a:r>
              <a:rPr lang="en-US" dirty="0" smtClean="0">
                <a:effectLst/>
              </a:rPr>
              <a:t>Download </a:t>
            </a:r>
            <a:r>
              <a:rPr lang="en-US" dirty="0">
                <a:effectLst/>
              </a:rPr>
              <a:t>and install the Annotator in order to annotate the EEGs </a:t>
            </a:r>
            <a:r>
              <a:rPr lang="en-US" dirty="0" smtClean="0">
                <a:effectLst/>
              </a:rPr>
              <a:t>(using </a:t>
            </a:r>
            <a:r>
              <a:rPr lang="en-US" dirty="0">
                <a:effectLst/>
              </a:rPr>
              <a:t>Dave's </a:t>
            </a:r>
            <a:r>
              <a:rPr lang="en-US" dirty="0" smtClean="0">
                <a:effectLst/>
              </a:rPr>
              <a:t>observations</a:t>
            </a:r>
            <a:r>
              <a:rPr lang="en-US" dirty="0" smtClean="0">
                <a:effectLst/>
              </a:rPr>
              <a:t>);</a:t>
            </a:r>
            <a:endParaRPr lang="en-US" dirty="0">
              <a:effectLst/>
            </a:endParaRPr>
          </a:p>
          <a:p>
            <a:pPr algn="just"/>
            <a:endParaRPr lang="en-US" dirty="0" smtClean="0">
              <a:effectLst/>
            </a:endParaRPr>
          </a:p>
          <a:p>
            <a:pPr algn="just"/>
            <a:endParaRPr lang="en-US" dirty="0">
              <a:effectLst/>
            </a:endParaRPr>
          </a:p>
          <a:p>
            <a:pPr algn="just"/>
            <a:r>
              <a:rPr lang="en-US" dirty="0" smtClean="0">
                <a:effectLst/>
              </a:rPr>
              <a:t>Prepare </a:t>
            </a:r>
            <a:r>
              <a:rPr lang="en-US" dirty="0">
                <a:effectLst/>
              </a:rPr>
              <a:t>a presentation to show the features available in </a:t>
            </a:r>
            <a:r>
              <a:rPr lang="en-US" dirty="0" err="1">
                <a:effectLst/>
              </a:rPr>
              <a:t>EEGLab</a:t>
            </a:r>
            <a:r>
              <a:rPr lang="en-US" dirty="0">
                <a:effectLst/>
              </a:rPr>
              <a:t> and </a:t>
            </a:r>
            <a:r>
              <a:rPr lang="en-US" dirty="0" err="1">
                <a:effectLst/>
              </a:rPr>
              <a:t>EDFbrowser</a:t>
            </a:r>
            <a:r>
              <a:rPr lang="en-US" dirty="0">
                <a:effectLst/>
              </a:rPr>
              <a:t>.</a:t>
            </a:r>
          </a:p>
          <a:p>
            <a:pPr marL="0" indent="0" algn="just">
              <a:buNone/>
            </a:pPr>
            <a:endParaRPr lang="en-US" dirty="0" smtClean="0">
              <a:effectLst/>
            </a:endParaRPr>
          </a:p>
          <a:p>
            <a:pPr marL="0" indent="0" algn="just">
              <a:buNone/>
            </a:pPr>
            <a:endParaRPr lang="en-US" dirty="0">
              <a:effectLst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91632" y="6492875"/>
            <a:ext cx="6672865" cy="365125"/>
          </a:xfrm>
        </p:spPr>
        <p:txBody>
          <a:bodyPr/>
          <a:lstStyle/>
          <a:p>
            <a:r>
              <a:rPr lang="en-US" dirty="0" smtClean="0"/>
              <a:t>Francisco Parente, June 22</a:t>
            </a:r>
            <a:r>
              <a:rPr lang="en-US" baseline="30000" dirty="0" smtClean="0"/>
              <a:t>nd</a:t>
            </a:r>
            <a:r>
              <a:rPr lang="en-US" dirty="0" smtClean="0"/>
              <a:t>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15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131</TotalTime>
  <Words>140</Words>
  <Application>Microsoft Office PowerPoint</Application>
  <PresentationFormat>Widescreen</PresentationFormat>
  <Paragraphs>35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Bookman Old Style</vt:lpstr>
      <vt:lpstr>Calibri</vt:lpstr>
      <vt:lpstr>Rockwell</vt:lpstr>
      <vt:lpstr>Damask</vt:lpstr>
      <vt:lpstr>Summer research:  Weekly Meeting</vt:lpstr>
      <vt:lpstr>Previous Goals</vt:lpstr>
      <vt:lpstr>accomplishments</vt:lpstr>
      <vt:lpstr>PowerPoint Presentation</vt:lpstr>
      <vt:lpstr>Plans for THIS week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Goals</dc:title>
  <dc:creator>Raimundo</dc:creator>
  <cp:lastModifiedBy>Raimundo</cp:lastModifiedBy>
  <cp:revision>23</cp:revision>
  <dcterms:created xsi:type="dcterms:W3CDTF">2015-05-15T11:18:58Z</dcterms:created>
  <dcterms:modified xsi:type="dcterms:W3CDTF">2015-06-22T05:46:57Z</dcterms:modified>
</cp:coreProperties>
</file>