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6/22/2015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Run the full </a:t>
            </a:r>
            <a:r>
              <a:rPr lang="en-US" dirty="0" err="1"/>
              <a:t>TIDigits</a:t>
            </a:r>
            <a:r>
              <a:rPr lang="en-US" dirty="0"/>
              <a:t> experiment.</a:t>
            </a:r>
          </a:p>
          <a:p>
            <a:pPr lvl="1"/>
            <a:r>
              <a:rPr lang="en-US" dirty="0"/>
              <a:t>Write a Kaldi script that takes a set of models and does forced alignment of these models to the data.</a:t>
            </a:r>
          </a:p>
          <a:p>
            <a:pPr lvl="1"/>
            <a:r>
              <a:rPr lang="en-US" dirty="0"/>
              <a:t>Start to replicate </a:t>
            </a:r>
            <a:r>
              <a:rPr lang="en-US" dirty="0" smtClean="0"/>
              <a:t>baseline </a:t>
            </a:r>
            <a:r>
              <a:rPr lang="en-US" dirty="0"/>
              <a:t>EEG system experiment (experiment 22) using Kaldi.</a:t>
            </a:r>
            <a:endParaRPr lang="pt-B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</a:t>
            </a:r>
            <a:r>
              <a:rPr lang="en-US" dirty="0"/>
              <a:t>ran </a:t>
            </a:r>
            <a:r>
              <a:rPr lang="en-US" dirty="0" smtClean="0"/>
              <a:t>a </a:t>
            </a:r>
            <a:r>
              <a:rPr lang="en-US" dirty="0" err="1" smtClean="0"/>
              <a:t>monophone</a:t>
            </a:r>
            <a:r>
              <a:rPr lang="en-US" dirty="0" smtClean="0"/>
              <a:t> and a </a:t>
            </a:r>
            <a:r>
              <a:rPr lang="en-US" dirty="0" err="1" smtClean="0"/>
              <a:t>triphone</a:t>
            </a:r>
            <a:r>
              <a:rPr lang="en-US" dirty="0" smtClean="0"/>
              <a:t> training on </a:t>
            </a:r>
            <a:r>
              <a:rPr lang="en-US" dirty="0"/>
              <a:t>the full set of </a:t>
            </a:r>
            <a:r>
              <a:rPr lang="en-US" dirty="0" err="1" smtClean="0"/>
              <a:t>TIDigits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Gabriela and I recreated  the paths of the </a:t>
            </a:r>
            <a:r>
              <a:rPr lang="en-US" dirty="0" err="1" smtClean="0"/>
              <a:t>edf</a:t>
            </a:r>
            <a:r>
              <a:rPr lang="en-US" dirty="0" smtClean="0"/>
              <a:t> files and </a:t>
            </a:r>
            <a:r>
              <a:rPr lang="en-US" dirty="0"/>
              <a:t>calculated </a:t>
            </a:r>
            <a:r>
              <a:rPr lang="en-US" dirty="0" smtClean="0"/>
              <a:t>some statics </a:t>
            </a:r>
            <a:r>
              <a:rPr lang="en-US" dirty="0"/>
              <a:t>according to </a:t>
            </a:r>
            <a:r>
              <a:rPr lang="en-US" dirty="0" smtClean="0"/>
              <a:t>age, sex </a:t>
            </a:r>
            <a:r>
              <a:rPr lang="en-US" dirty="0"/>
              <a:t>and </a:t>
            </a:r>
            <a:r>
              <a:rPr lang="en-US" dirty="0" smtClean="0"/>
              <a:t>year.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27648"/>
              </p:ext>
            </p:extLst>
          </p:nvPr>
        </p:nvGraphicFramePr>
        <p:xfrm>
          <a:off x="609600" y="2514600"/>
          <a:ext cx="762000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2046"/>
                <a:gridCol w="1317625"/>
                <a:gridCol w="1453284"/>
                <a:gridCol w="1645227"/>
                <a:gridCol w="1731818"/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HTK Results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Kaldi Results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Monophone WER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2.95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1.04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Triphone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WER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wint_mix_results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2.39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xword_results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0.57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train_deltas.sh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>0.4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train_lda_mllt.sh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0.3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lvl="1"/>
            <a:r>
              <a:rPr lang="en-US" dirty="0" smtClean="0"/>
              <a:t>Run </a:t>
            </a:r>
            <a:r>
              <a:rPr lang="en-US" dirty="0"/>
              <a:t>the </a:t>
            </a:r>
            <a:r>
              <a:rPr lang="en-US" dirty="0" err="1" smtClean="0"/>
              <a:t>AlphaDigits</a:t>
            </a:r>
            <a:r>
              <a:rPr lang="en-US" dirty="0" smtClean="0"/>
              <a:t> experiment.</a:t>
            </a:r>
          </a:p>
          <a:p>
            <a:pPr lvl="1"/>
            <a:r>
              <a:rPr lang="en-US" dirty="0" smtClean="0"/>
              <a:t>Start </a:t>
            </a:r>
            <a:r>
              <a:rPr lang="en-US" dirty="0" smtClean="0"/>
              <a:t>to</a:t>
            </a:r>
            <a:r>
              <a:rPr lang="en-US" dirty="0"/>
              <a:t> replicate our baseline EEG system experiment (experiment </a:t>
            </a:r>
            <a:r>
              <a:rPr lang="en-US" dirty="0" smtClean="0"/>
              <a:t>22) </a:t>
            </a:r>
            <a:r>
              <a:rPr lang="en-US" dirty="0"/>
              <a:t>using </a:t>
            </a:r>
            <a:r>
              <a:rPr lang="en-US" dirty="0" smtClean="0"/>
              <a:t>Kaldi.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83</Words>
  <Application>Microsoft Office PowerPoint</Application>
  <PresentationFormat>Apresentação na tela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26</cp:revision>
  <dcterms:created xsi:type="dcterms:W3CDTF">2015-05-22T00:25:08Z</dcterms:created>
  <dcterms:modified xsi:type="dcterms:W3CDTF">2015-06-22T04:27:38Z</dcterms:modified>
</cp:coreProperties>
</file>