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64CF-B20E-4734-ACB6-F94716F884A0}" type="datetime1">
              <a:rPr lang="en-US" smtClean="0"/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C273-9B8F-4CD2-98B0-206E79D5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2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C6E63-8FC8-421A-9A61-F0D3DF7F67C8}" type="datetime1">
              <a:rPr lang="en-US" smtClean="0"/>
              <a:t>6/29/2015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5504-766F-4A61-BC37-82C882B8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30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D5A1-DE85-4BF3-8EBA-D5837B996744}" type="datetime1">
              <a:rPr lang="en-US" smtClean="0"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90FE-AADE-40C9-AF06-65678F1B24D3}" type="datetime1">
              <a:rPr lang="en-US" smtClean="0"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5061-6BEA-4B00-BE82-8C34073D0A55}" type="datetime1">
              <a:rPr lang="en-US" smtClean="0"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FF03-7CCC-4FB5-A5A8-5209F2883FBE}" type="datetime1">
              <a:rPr lang="en-US" smtClean="0"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61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E0C9-FD04-45D9-A431-22639F4913F4}" type="datetime1">
              <a:rPr lang="en-US" smtClean="0"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427-3F95-4135-B981-DA1E0BD424E6}" type="datetime1">
              <a:rPr lang="en-US" smtClean="0"/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74B6-64C6-410A-8559-B0224E1BB903}" type="datetime1">
              <a:rPr lang="en-US" smtClean="0"/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C8C2-43D8-483C-ACD3-545F94880AFF}" type="datetime1">
              <a:rPr lang="en-US" smtClean="0"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3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8B3E-C273-4E5C-8B16-EEC404928B9C}" type="datetime1">
              <a:rPr lang="en-US" smtClean="0"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95-C6C7-4EE1-B41E-27F9FEB63FBC}" type="datetime1">
              <a:rPr lang="en-US" smtClean="0"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BFBD-96E7-4A20-89F6-41F940B77514}" type="datetime1">
              <a:rPr lang="en-US" smtClean="0"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C024-F907-4959-BCBA-9C4CBD84CE2B}" type="datetime1">
              <a:rPr lang="en-US" smtClean="0"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43A2-3E33-482F-A451-44B95A490B6A}" type="datetime1">
              <a:rPr lang="en-US" smtClean="0"/>
              <a:t>6/29/2015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0D6F-581C-4D0C-B115-AB854CA69687}" type="datetime1">
              <a:rPr lang="en-US" smtClean="0"/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70F3-8921-451A-9842-EA4525CF1D5B}" type="datetime1">
              <a:rPr lang="en-US" smtClean="0"/>
              <a:t>6/29/2015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2FC2-C7D7-423A-B359-2EF6303A3A13}" type="datetime1">
              <a:rPr lang="en-US" smtClean="0"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472C-C6C9-4888-B9E5-A1520F1153A9}" type="datetime1">
              <a:rPr lang="en-US" smtClean="0"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A16D-576A-43DE-9F7C-0434FE73B1D0}" type="datetime1">
              <a:rPr lang="en-US" smtClean="0"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5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421" y="1392820"/>
            <a:ext cx="9001462" cy="2387600"/>
          </a:xfrm>
        </p:spPr>
        <p:txBody>
          <a:bodyPr/>
          <a:lstStyle/>
          <a:p>
            <a:r>
              <a:rPr lang="pt-BR" dirty="0" smtClean="0"/>
              <a:t>Summer research: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5202238"/>
            <a:ext cx="9001462" cy="1655762"/>
          </a:xfrm>
        </p:spPr>
        <p:txBody>
          <a:bodyPr/>
          <a:lstStyle/>
          <a:p>
            <a:r>
              <a:rPr lang="pt-BR" dirty="0" smtClean="0"/>
              <a:t>Francisco Parente, June 29</a:t>
            </a:r>
            <a:r>
              <a:rPr lang="pt-BR" baseline="30000" dirty="0" smtClean="0"/>
              <a:t>th</a:t>
            </a:r>
            <a:r>
              <a:rPr lang="pt-BR" dirty="0" smtClean="0"/>
              <a:t>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Previous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>
                <a:effectLst/>
              </a:rPr>
              <a:t>Download and install the Annotator in order to annotate the EEGs using Dave's notes;</a:t>
            </a:r>
          </a:p>
          <a:p>
            <a:pPr fontAlgn="base"/>
            <a:endParaRPr lang="en-US" dirty="0" smtClean="0">
              <a:effectLst/>
            </a:endParaRPr>
          </a:p>
          <a:p>
            <a:pPr fontAlgn="base"/>
            <a:endParaRPr lang="en-US" dirty="0" smtClean="0">
              <a:effectLst/>
            </a:endParaRPr>
          </a:p>
          <a:p>
            <a:pPr fontAlgn="base"/>
            <a:r>
              <a:rPr lang="en-US" dirty="0" smtClean="0">
                <a:effectLst/>
              </a:rPr>
              <a:t>Start </a:t>
            </a:r>
            <a:r>
              <a:rPr lang="en-US" dirty="0">
                <a:effectLst/>
              </a:rPr>
              <a:t>to work on the scripts to recognize sleep and non-sleep states;</a:t>
            </a:r>
          </a:p>
          <a:p>
            <a:pPr fontAlgn="base"/>
            <a:endParaRPr lang="en-US" dirty="0" smtClean="0">
              <a:effectLst/>
            </a:endParaRPr>
          </a:p>
          <a:p>
            <a:pPr fontAlgn="base"/>
            <a:endParaRPr lang="en-US" dirty="0" smtClean="0">
              <a:effectLst/>
            </a:endParaRPr>
          </a:p>
          <a:p>
            <a:pPr fontAlgn="base"/>
            <a:r>
              <a:rPr lang="en-US" dirty="0" smtClean="0">
                <a:effectLst/>
              </a:rPr>
              <a:t>Prepare </a:t>
            </a:r>
            <a:r>
              <a:rPr lang="en-US" dirty="0">
                <a:effectLst/>
              </a:rPr>
              <a:t>a presentation to show the features available in </a:t>
            </a:r>
            <a:r>
              <a:rPr lang="en-US" dirty="0" err="1">
                <a:effectLst/>
              </a:rPr>
              <a:t>EEGLab</a:t>
            </a:r>
            <a:r>
              <a:rPr lang="en-US" dirty="0">
                <a:effectLst/>
              </a:rPr>
              <a:t> and </a:t>
            </a:r>
            <a:r>
              <a:rPr lang="en-US" dirty="0" err="1">
                <a:effectLst/>
              </a:rPr>
              <a:t>EDFbrowser</a:t>
            </a:r>
            <a:r>
              <a:rPr lang="en-US" dirty="0">
                <a:effectLst/>
              </a:rPr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29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51020"/>
            <a:ext cx="10353761" cy="887444"/>
          </a:xfrm>
        </p:spPr>
        <p:txBody>
          <a:bodyPr/>
          <a:lstStyle/>
          <a:p>
            <a:r>
              <a:rPr lang="pt-BR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3" y="1053129"/>
            <a:ext cx="10353762" cy="5439746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>
                <a:effectLst/>
              </a:rPr>
              <a:t>Downloaded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installed </a:t>
            </a:r>
            <a:r>
              <a:rPr lang="en-US" dirty="0">
                <a:effectLst/>
              </a:rPr>
              <a:t>the </a:t>
            </a:r>
            <a:r>
              <a:rPr lang="en-US" dirty="0" smtClean="0">
                <a:effectLst/>
              </a:rPr>
              <a:t>Annotator, a</a:t>
            </a:r>
            <a:r>
              <a:rPr lang="en-US" dirty="0" smtClean="0">
                <a:effectLst/>
              </a:rPr>
              <a:t>nnotating the .</a:t>
            </a:r>
            <a:r>
              <a:rPr lang="en-US" dirty="0" err="1" smtClean="0">
                <a:effectLst/>
              </a:rPr>
              <a:t>edf</a:t>
            </a:r>
            <a:r>
              <a:rPr lang="en-US" dirty="0" smtClean="0">
                <a:effectLst/>
              </a:rPr>
              <a:t> files as shown below:</a:t>
            </a:r>
            <a:endParaRPr lang="pt-BR" dirty="0">
              <a:effectLst/>
            </a:endParaRPr>
          </a:p>
          <a:p>
            <a:pPr fontAlgn="base"/>
            <a:endParaRPr lang="pt-BR" dirty="0" smtClean="0">
              <a:effectLst/>
            </a:endParaRPr>
          </a:p>
          <a:p>
            <a:pPr fontAlgn="base"/>
            <a:endParaRPr lang="pt-BR" dirty="0">
              <a:effectLst/>
            </a:endParaRPr>
          </a:p>
          <a:p>
            <a:pPr fontAlgn="base"/>
            <a:endParaRPr lang="pt-BR" dirty="0" smtClean="0">
              <a:effectLst/>
            </a:endParaRPr>
          </a:p>
          <a:p>
            <a:pPr fontAlgn="base"/>
            <a:endParaRPr lang="pt-BR" dirty="0">
              <a:effectLst/>
            </a:endParaRPr>
          </a:p>
          <a:p>
            <a:pPr fontAlgn="base"/>
            <a:endParaRPr lang="pt-BR" dirty="0" smtClean="0">
              <a:effectLst/>
            </a:endParaRPr>
          </a:p>
          <a:p>
            <a:pPr fontAlgn="base"/>
            <a:endParaRPr lang="pt-BR" dirty="0">
              <a:effectLst/>
            </a:endParaRPr>
          </a:p>
          <a:p>
            <a:pPr fontAlgn="base"/>
            <a:endParaRPr lang="pt-BR" dirty="0" smtClean="0">
              <a:effectLst/>
            </a:endParaRPr>
          </a:p>
          <a:p>
            <a:pPr fontAlgn="base"/>
            <a:endParaRPr lang="pt-BR" dirty="0" smtClean="0">
              <a:effectLst/>
            </a:endParaRPr>
          </a:p>
          <a:p>
            <a:pPr fontAlgn="base"/>
            <a:endParaRPr lang="pt-BR" dirty="0" smtClean="0">
              <a:effectLst/>
            </a:endParaRPr>
          </a:p>
          <a:p>
            <a:pPr fontAlgn="base"/>
            <a:r>
              <a:rPr lang="pt-BR" dirty="0" smtClean="0">
                <a:effectLst/>
              </a:rPr>
              <a:t>Prepared </a:t>
            </a:r>
            <a:r>
              <a:rPr lang="pt-BR" dirty="0" smtClean="0">
                <a:effectLst/>
              </a:rPr>
              <a:t>a demonstration about EEGLab and EDFbrowser.</a:t>
            </a:r>
            <a:endParaRPr lang="en-US" dirty="0">
              <a:effectLst/>
            </a:endParaRPr>
          </a:p>
          <a:p>
            <a:pPr marL="0" indent="0" algn="just">
              <a:buNone/>
            </a:pPr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29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06" y="1835812"/>
            <a:ext cx="9557136" cy="375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 for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0"/>
            <a:ext cx="10353762" cy="4224247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>
                <a:effectLst/>
              </a:rPr>
              <a:t>Annotate the EEGs using Dave's </a:t>
            </a:r>
            <a:r>
              <a:rPr lang="en-US" dirty="0" smtClean="0">
                <a:effectLst/>
              </a:rPr>
              <a:t>notes;</a:t>
            </a:r>
          </a:p>
          <a:p>
            <a:pPr marL="0" indent="0" fontAlgn="base">
              <a:buNone/>
            </a:pPr>
            <a:endParaRPr lang="pt-BR" dirty="0" smtClean="0">
              <a:effectLst/>
            </a:endParaRPr>
          </a:p>
          <a:p>
            <a:pPr marL="0" indent="0" fontAlgn="base">
              <a:buNone/>
            </a:pPr>
            <a:endParaRPr lang="pt-BR" dirty="0" smtClean="0">
              <a:effectLst/>
            </a:endParaRPr>
          </a:p>
          <a:p>
            <a:pPr marL="0" indent="0" fontAlgn="base">
              <a:buNone/>
            </a:pPr>
            <a:endParaRPr lang="en-US" dirty="0">
              <a:effectLst/>
            </a:endParaRPr>
          </a:p>
          <a:p>
            <a:pPr fontAlgn="base"/>
            <a:r>
              <a:rPr lang="en-US" dirty="0" smtClean="0">
                <a:effectLst/>
              </a:rPr>
              <a:t>Work </a:t>
            </a:r>
            <a:r>
              <a:rPr lang="en-US" dirty="0">
                <a:effectLst/>
              </a:rPr>
              <a:t>on the scripts to recognize sleep and non-sleep states</a:t>
            </a:r>
            <a:r>
              <a:rPr lang="en-US" dirty="0" smtClean="0">
                <a:effectLst/>
              </a:rPr>
              <a:t>;</a:t>
            </a:r>
          </a:p>
          <a:p>
            <a:pPr marL="0" indent="0" fontAlgn="base">
              <a:buNone/>
            </a:pPr>
            <a:endParaRPr lang="pt-BR" dirty="0" smtClean="0">
              <a:effectLst/>
            </a:endParaRPr>
          </a:p>
          <a:p>
            <a:pPr marL="0" indent="0" fontAlgn="base">
              <a:buNone/>
            </a:pPr>
            <a:endParaRPr lang="pt-BR" dirty="0" smtClean="0">
              <a:effectLst/>
            </a:endParaRPr>
          </a:p>
          <a:p>
            <a:pPr marL="0" indent="0" fontAlgn="base">
              <a:buNone/>
            </a:pPr>
            <a:endParaRPr lang="en-US" dirty="0">
              <a:effectLst/>
            </a:endParaRPr>
          </a:p>
          <a:p>
            <a:pPr fontAlgn="base"/>
            <a:r>
              <a:rPr lang="en-US" dirty="0">
                <a:effectLst/>
              </a:rPr>
              <a:t>Accomplish assignments for the MPLPC project.</a:t>
            </a:r>
          </a:p>
          <a:p>
            <a:pPr algn="just"/>
            <a:endParaRPr lang="en-US" dirty="0">
              <a:effectLst/>
            </a:endParaRP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29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153</TotalTime>
  <Words>123</Words>
  <Application>Microsoft Office PowerPoint</Application>
  <PresentationFormat>Widescreen</PresentationFormat>
  <Paragraphs>39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Rockwell</vt:lpstr>
      <vt:lpstr>Damask</vt:lpstr>
      <vt:lpstr>Summer research:  Weekly Meeting</vt:lpstr>
      <vt:lpstr>Previous Goals</vt:lpstr>
      <vt:lpstr>accomplishments</vt:lpstr>
      <vt:lpstr>Plans for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Raimundo</dc:creator>
  <cp:lastModifiedBy>Raimundo</cp:lastModifiedBy>
  <cp:revision>26</cp:revision>
  <dcterms:created xsi:type="dcterms:W3CDTF">2015-05-15T11:18:58Z</dcterms:created>
  <dcterms:modified xsi:type="dcterms:W3CDTF">2015-06-29T09:46:43Z</dcterms:modified>
</cp:coreProperties>
</file>