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-688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6/29/15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6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6/29/15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9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6/29/15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8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6/29/15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4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6/29/15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6/29/15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4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6/29/15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3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6/29/15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0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6/29/15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03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6/29/15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9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6/29/15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07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7D29D-4F42-4092-A785-36D85FFA2EE7}" type="datetimeFigureOut">
              <a:rPr lang="en-US" smtClean="0"/>
              <a:t>6/29/15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1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</a:t>
            </a:r>
            <a:r>
              <a:rPr lang="pt-BR" dirty="0" smtClean="0"/>
              <a:t> </a:t>
            </a:r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Lucas Candido Santana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98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 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 </a:t>
            </a:r>
            <a:r>
              <a:rPr lang="en-US" dirty="0" smtClean="0"/>
              <a:t>Start to use annotator </a:t>
            </a:r>
            <a:endParaRPr lang="en-US" dirty="0" smtClean="0"/>
          </a:p>
          <a:p>
            <a:pPr fontAlgn="base"/>
            <a:r>
              <a:rPr lang="en-US" dirty="0" smtClean="0"/>
              <a:t>Plot a EEG from</a:t>
            </a:r>
            <a:r>
              <a:rPr lang="en-US" dirty="0"/>
              <a:t> CHB-MIT </a:t>
            </a:r>
            <a:r>
              <a:rPr lang="en-US" dirty="0" smtClean="0"/>
              <a:t>Database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1599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Annotator is running </a:t>
            </a:r>
            <a:r>
              <a:rPr lang="en-US" dirty="0" smtClean="0"/>
              <a:t>and we are able to do the annotations. We have to decide what channels to select for each one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first steep to plot the EEGs on demo were separate the </a:t>
            </a:r>
            <a:r>
              <a:rPr lang="en-US" dirty="0" err="1" smtClean="0"/>
              <a:t>montage_file_reader</a:t>
            </a:r>
            <a:r>
              <a:rPr lang="en-US" dirty="0" smtClean="0"/>
              <a:t> from Main class and call it from another file. I got some errors because this method has many dependences from Main.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102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 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Finish the annotations and start </a:t>
            </a:r>
            <a:endParaRPr lang="en-US" dirty="0" smtClean="0"/>
          </a:p>
          <a:p>
            <a:pPr fontAlgn="base"/>
            <a:r>
              <a:rPr lang="en-US" dirty="0" smtClean="0"/>
              <a:t> </a:t>
            </a:r>
            <a:r>
              <a:rPr lang="en-US" dirty="0" smtClean="0"/>
              <a:t>Plotting the </a:t>
            </a:r>
            <a:r>
              <a:rPr lang="en-US" dirty="0" err="1" smtClean="0"/>
              <a:t>edf</a:t>
            </a:r>
            <a:r>
              <a:rPr lang="en-US" dirty="0" smtClean="0"/>
              <a:t> </a:t>
            </a:r>
            <a:r>
              <a:rPr lang="en-US" dirty="0"/>
              <a:t>files using CHB-MIT Scalp EEG Database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820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74</Words>
  <Application>Microsoft Macintosh PowerPoint</Application>
  <PresentationFormat>Custom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Tema do Office</vt:lpstr>
      <vt:lpstr>Weekly Presentation</vt:lpstr>
      <vt:lpstr>Goals </vt:lpstr>
      <vt:lpstr>Accomplishments</vt:lpstr>
      <vt:lpstr>Next week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Presentation</dc:title>
  <dc:creator>Lucas Candido Santana</dc:creator>
  <cp:lastModifiedBy>Lucas Santana</cp:lastModifiedBy>
  <cp:revision>15</cp:revision>
  <dcterms:created xsi:type="dcterms:W3CDTF">2015-05-29T15:19:49Z</dcterms:created>
  <dcterms:modified xsi:type="dcterms:W3CDTF">2015-06-29T06:18:57Z</dcterms:modified>
</cp:coreProperties>
</file>