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827750" y="18126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Weekly Report</a:t>
            </a:r>
            <a:r>
              <a:rPr lang="en" sz="36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Cotta, Lucas</a:t>
            </a:r>
            <a:br>
              <a:rPr lang="en"/>
            </a:br>
            <a:r>
              <a:rPr lang="en" sz="1800"/>
              <a:t>Computer Scientist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-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Previous Plans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lang="en" sz="1800">
                <a:solidFill>
                  <a:schemeClr val="lt1"/>
                </a:solidFill>
              </a:rPr>
              <a:t>Kaldi/EEG </a:t>
            </a:r>
            <a:r>
              <a:rPr lang="en" sz="1800">
                <a:solidFill>
                  <a:schemeClr val="lt1"/>
                </a:solidFill>
              </a:rPr>
              <a:t>- Once running, analyze some EEG examples with Kaldi</a:t>
            </a: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b="1" lang="en" sz="1800">
                <a:solidFill>
                  <a:schemeClr val="lt1"/>
                </a:solidFill>
              </a:rPr>
              <a:t>Demo </a:t>
            </a:r>
            <a:r>
              <a:rPr lang="en" sz="1800">
                <a:solidFill>
                  <a:schemeClr val="lt1"/>
                </a:solidFill>
              </a:rPr>
              <a:t>- Implement Spectrogram function</a:t>
            </a: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b="1" lang="en" sz="1800">
                <a:solidFill>
                  <a:schemeClr val="lt1"/>
                </a:solidFill>
              </a:rPr>
              <a:t>Photic Stimulation </a:t>
            </a:r>
            <a:r>
              <a:rPr lang="en" sz="1800">
                <a:solidFill>
                  <a:schemeClr val="lt1"/>
                </a:solidFill>
              </a:rPr>
              <a:t>- Start coding the labeling (.edf -&gt; .lbl)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Accomplishments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633400" y="124715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· 	</a:t>
            </a:r>
            <a:r>
              <a:rPr b="1" lang="en" sz="1800">
                <a:solidFill>
                  <a:srgbClr val="FFFFFF"/>
                </a:solidFill>
              </a:rPr>
              <a:t>Kaldi/EEG</a:t>
            </a:r>
            <a:r>
              <a:rPr lang="en" sz="1800">
                <a:solidFill>
                  <a:srgbClr val="FFFFFF"/>
                </a:solidFill>
              </a:rPr>
              <a:t> -  Meet with Jonathan and Fabricio to get feature extraction and training working on exp_0022 using Kaldi.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br>
              <a:rPr lang="en" sz="1800">
                <a:solidFill>
                  <a:srgbClr val="FFFFFF"/>
                </a:solidFill>
              </a:rPr>
            </a:br>
            <a:r>
              <a:rPr lang="en" sz="1800">
                <a:solidFill>
                  <a:srgbClr val="FFFFFF"/>
                </a:solidFill>
              </a:rPr>
              <a:t>· 	</a:t>
            </a:r>
            <a:r>
              <a:rPr b="1" lang="en" sz="1800">
                <a:solidFill>
                  <a:srgbClr val="FFFFFF"/>
                </a:solidFill>
              </a:rPr>
              <a:t>Demo</a:t>
            </a:r>
            <a:r>
              <a:rPr lang="en" sz="1800">
                <a:solidFill>
                  <a:srgbClr val="FFFFFF"/>
                </a:solidFill>
              </a:rPr>
              <a:t> - Implement the function which will generate the spectrometer from the wavelets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br>
              <a:rPr lang="en" sz="1800">
                <a:solidFill>
                  <a:srgbClr val="FFFFFF"/>
                </a:solidFill>
              </a:rPr>
            </a:br>
            <a:r>
              <a:rPr lang="en" sz="1800">
                <a:solidFill>
                  <a:srgbClr val="FFFFFF"/>
                </a:solidFill>
              </a:rPr>
              <a:t>· 	</a:t>
            </a:r>
            <a:r>
              <a:rPr b="1" lang="en" sz="1800">
                <a:solidFill>
                  <a:srgbClr val="FFFFFF"/>
                </a:solidFill>
              </a:rPr>
              <a:t>Photic Stimulation</a:t>
            </a:r>
            <a:r>
              <a:rPr lang="en" sz="1800">
                <a:solidFill>
                  <a:srgbClr val="FFFFFF"/>
                </a:solidFill>
              </a:rPr>
              <a:t> - Use the annotations to generate the labels (coding)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