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516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2341800" y="4779000"/>
            <a:ext cx="7524360" cy="638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DejaVu Sans"/>
              </a:rPr>
              <a:t>Pedro Henrique da Rocha Garrit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DejaVu Sans"/>
              </a:rPr>
              <a:t>Week: 06/14/2015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826200" y="2572920"/>
            <a:ext cx="10555920" cy="13104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en-US" sz="8000">
                <a:solidFill>
                  <a:srgbClr val="000000"/>
                </a:solidFill>
                <a:latin typeface="Calibri"/>
                <a:ea typeface="DejaVu Sans"/>
              </a:rPr>
              <a:t>Weekly Presentation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0" y="0"/>
            <a:ext cx="9905400" cy="1477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  <a:ea typeface="DejaVu Sans"/>
              </a:rPr>
              <a:t>	</a:t>
            </a:r>
            <a:r>
              <a:rPr lang="en-US" sz="4400">
                <a:solidFill>
                  <a:srgbClr val="000000"/>
                </a:solidFill>
                <a:latin typeface="Calibri Light"/>
                <a:ea typeface="DejaVu Sans"/>
              </a:rPr>
              <a:t>Goals: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1017000" y="1645920"/>
            <a:ext cx="10595520" cy="2656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DejaVu Sans"/>
              </a:rPr>
              <a:t>-Finish restructuring the MATLAB code.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DejaVu Sans"/>
              </a:rPr>
              <a:t>-Run the wavelet experiment, that was put on hold due the baseline cleaning up and the MATLAB code issues.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DejaVu Sans"/>
              </a:rPr>
              <a:t>-Run the baseline experiment 14.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-250200" y="-112320"/>
            <a:ext cx="9905400" cy="1477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  <a:ea typeface="DejaVu Sans"/>
              </a:rPr>
              <a:t>	</a:t>
            </a:r>
            <a:r>
              <a:rPr lang="en-US" sz="4400">
                <a:solidFill>
                  <a:srgbClr val="000000"/>
                </a:solidFill>
                <a:latin typeface="Calibri Light"/>
                <a:ea typeface="DejaVu Sans"/>
              </a:rPr>
              <a:t>Accomplishments: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1307160" y="1987200"/>
            <a:ext cx="11757240" cy="4937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DejaVu Sans"/>
              </a:rPr>
              <a:t>-I've run experiment 14 and reported the results.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DejaVu Sans"/>
              </a:rPr>
              <a:t>-The MATLAB files are ready for revision.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"/>
                <a:ea typeface="DejaVu Sans"/>
              </a:rPr>
              <a:t>-As a test the MATLAB codes are currently running over the exp 14 data base under exp 19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06080" y="18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  <a:ea typeface="DejaVu Sans"/>
              </a:rPr>
              <a:t>Plans: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1380240" y="1330200"/>
            <a:ext cx="8778600" cy="2833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22222"/>
                </a:solidFill>
                <a:latin typeface="arial"/>
                <a:ea typeface="DejaVu Sans"/>
              </a:rPr>
              <a:t>       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22222"/>
                </a:solidFill>
                <a:latin typeface="arial"/>
                <a:ea typeface="DejaVu Sans"/>
              </a:rPr>
              <a:t>        </a:t>
            </a:r>
            <a:r>
              <a:rPr lang="en-US" sz="2000">
                <a:solidFill>
                  <a:srgbClr val="222222"/>
                </a:solidFill>
                <a:latin typeface="arial"/>
                <a:ea typeface="DejaVu Sans"/>
              </a:rPr>
              <a:t>- Finish the work on the MATLAB codes and have hopefully the last </a:t>
            </a:r>
            <a:r>
              <a:rPr lang="en-US" sz="2000">
                <a:solidFill>
                  <a:srgbClr val="222222"/>
                </a:solidFill>
                <a:latin typeface="arial"/>
                <a:ea typeface="DejaVu Sans"/>
              </a:rPr>
              <a:t>	</a:t>
            </a:r>
            <a:r>
              <a:rPr lang="en-US" sz="2000">
                <a:solidFill>
                  <a:srgbClr val="222222"/>
                </a:solidFill>
                <a:latin typeface="arial"/>
                <a:ea typeface="DejaVu Sans"/>
              </a:rPr>
              <a:t>	</a:t>
            </a:r>
            <a:r>
              <a:rPr lang="en-US" sz="2000">
                <a:solidFill>
                  <a:srgbClr val="222222"/>
                </a:solidFill>
                <a:latin typeface="arial"/>
                <a:ea typeface="DejaVu Sans"/>
              </a:rPr>
              <a:t>    code revision session.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22222"/>
                </a:solidFill>
                <a:latin typeface="arial"/>
                <a:ea typeface="DejaVu Sans"/>
              </a:rPr>
              <a:t>        </a:t>
            </a:r>
            <a:r>
              <a:rPr lang="en-US" sz="2000">
                <a:solidFill>
                  <a:srgbClr val="222222"/>
                </a:solidFill>
                <a:latin typeface="arial"/>
                <a:ea typeface="DejaVu Sans"/>
              </a:rPr>
              <a:t>- Run the wavelet experiment under the experiment 14 data set.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22222"/>
                </a:solidFill>
                <a:latin typeface="arial"/>
                <a:ea typeface="DejaVu Sans"/>
              </a:rPr>
              <a:t>        </a:t>
            </a:r>
            <a:r>
              <a:rPr lang="en-US" sz="2000">
                <a:solidFill>
                  <a:srgbClr val="222222"/>
                </a:solidFill>
                <a:latin typeface="arial"/>
                <a:ea typeface="DejaVu Sans"/>
              </a:rPr>
              <a:t>- Analyze the results and start plotting the next experiment on wavelets.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