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61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29/06/2015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588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29/06/2015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159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29/06/2015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373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29/06/2015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474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29/06/2015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1361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29/06/2015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83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29/06/2015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536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29/06/2015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057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29/06/2015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7808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29/06/2015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6207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29/06/2015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3473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68BF8-121D-4D0B-A3EE-2EBEE7D51024}" type="datetimeFigureOut">
              <a:rPr lang="pt-BR" smtClean="0"/>
              <a:t>29/06/2015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915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Weekly Presentation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Anderson G Moura</a:t>
            </a:r>
          </a:p>
          <a:p>
            <a:r>
              <a:rPr lang="pt-BR" dirty="0" smtClean="0"/>
              <a:t>06/29/2015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5222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Goals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Wavelets</a:t>
            </a:r>
            <a:endParaRPr lang="pt-BR" dirty="0" smtClean="0"/>
          </a:p>
          <a:p>
            <a:pPr lvl="1"/>
            <a:r>
              <a:rPr lang="en-US" dirty="0" smtClean="0"/>
              <a:t>Release </a:t>
            </a:r>
            <a:r>
              <a:rPr lang="en-US" dirty="0"/>
              <a:t>python codes for wavelets feature extraction(</a:t>
            </a:r>
            <a:r>
              <a:rPr lang="en-US" dirty="0" err="1"/>
              <a:t>WFE</a:t>
            </a:r>
            <a:r>
              <a:rPr lang="en-US" dirty="0"/>
              <a:t>)</a:t>
            </a:r>
            <a:endParaRPr lang="en-US" sz="8400" dirty="0"/>
          </a:p>
        </p:txBody>
      </p:sp>
    </p:spTree>
    <p:extLst>
      <p:ext uri="{BB962C8B-B14F-4D97-AF65-F5344CB8AC3E}">
        <p14:creationId xmlns:p14="http://schemas.microsoft.com/office/powerpoint/2010/main" val="574595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Accomplishments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Wavelets</a:t>
            </a:r>
            <a:endParaRPr lang="pt-BR" dirty="0"/>
          </a:p>
          <a:p>
            <a:pPr lvl="1"/>
            <a:r>
              <a:rPr lang="en-US" dirty="0" smtClean="0"/>
              <a:t>Compared results with </a:t>
            </a:r>
            <a:r>
              <a:rPr lang="en-US" dirty="0" err="1" smtClean="0"/>
              <a:t>matlab</a:t>
            </a:r>
            <a:r>
              <a:rPr lang="en-US" dirty="0" smtClean="0"/>
              <a:t> codes </a:t>
            </a:r>
            <a:r>
              <a:rPr lang="en-US" dirty="0" err="1" smtClean="0"/>
              <a:t>v1.3</a:t>
            </a:r>
            <a:endParaRPr lang="en-US" dirty="0" smtClean="0"/>
          </a:p>
          <a:p>
            <a:pPr lvl="1"/>
            <a:r>
              <a:rPr lang="pt-BR" dirty="0" smtClean="0"/>
              <a:t>Some changes</a:t>
            </a:r>
          </a:p>
          <a:p>
            <a:pPr lvl="1"/>
            <a:r>
              <a:rPr lang="pt-BR" smtClean="0"/>
              <a:t>Documentation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519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Wavelets</a:t>
            </a:r>
          </a:p>
          <a:p>
            <a:pPr lvl="1"/>
            <a:r>
              <a:rPr lang="en-US" dirty="0"/>
              <a:t>Set </a:t>
            </a:r>
            <a:r>
              <a:rPr lang="en-US" dirty="0" smtClean="0"/>
              <a:t>up an experiment </a:t>
            </a:r>
            <a:r>
              <a:rPr lang="en-US" dirty="0"/>
              <a:t>to run the baseline experiment using Wavelets Feature </a:t>
            </a:r>
            <a:r>
              <a:rPr lang="en-US" dirty="0" smtClean="0"/>
              <a:t>Extraction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2009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Words>42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Weekly Presentation</vt:lpstr>
      <vt:lpstr>Goals</vt:lpstr>
      <vt:lpstr>Accomplishments</vt:lpstr>
      <vt:lpstr>Plans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Presentation</dc:title>
  <dc:creator>Anderson</dc:creator>
  <cp:lastModifiedBy>Anderson</cp:lastModifiedBy>
  <cp:revision>23</cp:revision>
  <dcterms:created xsi:type="dcterms:W3CDTF">2015-05-15T02:21:28Z</dcterms:created>
  <dcterms:modified xsi:type="dcterms:W3CDTF">2015-06-29T04:42:06Z</dcterms:modified>
</cp:coreProperties>
</file>