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6/29/2015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Run the </a:t>
            </a:r>
            <a:r>
              <a:rPr lang="en-US" dirty="0" err="1"/>
              <a:t>AlphaDigits</a:t>
            </a:r>
            <a:r>
              <a:rPr lang="en-US" dirty="0"/>
              <a:t> experiment.</a:t>
            </a:r>
          </a:p>
          <a:p>
            <a:pPr lvl="1"/>
            <a:r>
              <a:rPr lang="en-US" dirty="0"/>
              <a:t>Start to replicate our baseline EEG system experiment (experiment 22) using </a:t>
            </a:r>
            <a:r>
              <a:rPr lang="en-US" dirty="0" smtClean="0"/>
              <a:t>Kaldi.</a:t>
            </a:r>
            <a:endParaRPr lang="pt-BR" dirty="0" smtClean="0"/>
          </a:p>
          <a:p>
            <a:pPr lvl="1"/>
            <a:r>
              <a:rPr lang="en-US" dirty="0" smtClean="0"/>
              <a:t>Forced </a:t>
            </a:r>
            <a:r>
              <a:rPr lang="en-US" dirty="0"/>
              <a:t>alignment.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I ran the </a:t>
            </a:r>
            <a:r>
              <a:rPr lang="en-US" dirty="0" err="1"/>
              <a:t>monophone</a:t>
            </a:r>
            <a:r>
              <a:rPr lang="en-US" dirty="0"/>
              <a:t> on </a:t>
            </a:r>
            <a:r>
              <a:rPr lang="en-US" dirty="0" err="1"/>
              <a:t>AlphaDigits</a:t>
            </a:r>
            <a:r>
              <a:rPr lang="en-US" dirty="0"/>
              <a:t> using the same scripts as in </a:t>
            </a:r>
            <a:r>
              <a:rPr lang="en-US" dirty="0" err="1"/>
              <a:t>TIDigits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Forced alignment.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131412"/>
              </p:ext>
            </p:extLst>
          </p:nvPr>
        </p:nvGraphicFramePr>
        <p:xfrm>
          <a:off x="1524000" y="2743200"/>
          <a:ext cx="6096000" cy="822960"/>
        </p:xfrm>
        <a:graphic>
          <a:graphicData uri="http://schemas.openxmlformats.org/drawingml/2006/table">
            <a:tbl>
              <a:tblPr/>
              <a:tblGrid>
                <a:gridCol w="1295400"/>
                <a:gridCol w="2120900"/>
                <a:gridCol w="2679700"/>
              </a:tblGrid>
              <a:tr h="190500">
                <a:tc>
                  <a:txBody>
                    <a:bodyPr/>
                    <a:lstStyle/>
                    <a:p>
                      <a:endParaRPr lang="en-US" dirty="0">
                        <a:effectLst/>
                        <a:latin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HTK Results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Kaldi Results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Monophone WER</a:t>
                      </a:r>
                      <a:endParaRPr lang="en-US">
                        <a:effectLst/>
                        <a:latin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/>
                        </a:rPr>
                        <a:t>10.5% - 12.2%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/>
                        </a:rPr>
                        <a:t>20.86%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345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Debug </a:t>
            </a:r>
            <a:r>
              <a:rPr lang="en-US" dirty="0" err="1"/>
              <a:t>AlphaDigits</a:t>
            </a:r>
            <a:r>
              <a:rPr lang="en-US" dirty="0"/>
              <a:t> experiment.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nalyse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htk</a:t>
            </a:r>
            <a:r>
              <a:rPr lang="en-US" dirty="0"/>
              <a:t> files in order to </a:t>
            </a:r>
            <a:r>
              <a:rPr lang="en-US" dirty="0" smtClean="0"/>
              <a:t>understand </a:t>
            </a:r>
            <a:r>
              <a:rPr lang="en-US" dirty="0"/>
              <a:t>how </a:t>
            </a:r>
            <a:r>
              <a:rPr lang="en-US" dirty="0" smtClean="0"/>
              <a:t>to modify </a:t>
            </a:r>
            <a:r>
              <a:rPr lang="en-US" dirty="0"/>
              <a:t>these files and Kaldi scripts so that we can starting the training </a:t>
            </a:r>
            <a:r>
              <a:rPr lang="en-US" dirty="0" smtClean="0"/>
              <a:t>using the </a:t>
            </a:r>
            <a:r>
              <a:rPr lang="en-US" dirty="0"/>
              <a:t>features that already exists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Forced alignment.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49</Words>
  <Application>Microsoft Office PowerPoint</Application>
  <PresentationFormat>Apresentação na tela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JMS</cp:lastModifiedBy>
  <cp:revision>30</cp:revision>
  <dcterms:created xsi:type="dcterms:W3CDTF">2015-05-22T00:25:08Z</dcterms:created>
  <dcterms:modified xsi:type="dcterms:W3CDTF">2015-06-29T05:03:19Z</dcterms:modified>
</cp:coreProperties>
</file>