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8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2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2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0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1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A52E-8E30-8640-94E6-201882A22F24}" type="datetimeFigureOut">
              <a:rPr lang="en-US" smtClean="0"/>
              <a:t>6/28/15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1175-D827-3D46-A75B-6403ACDE6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4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</a:t>
            </a:r>
          </a:p>
          <a:p>
            <a:r>
              <a:rPr lang="en-US" dirty="0" smtClean="0"/>
              <a:t>06/29/2015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6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 I needed to look over Amir’s </a:t>
            </a:r>
            <a:r>
              <a:rPr lang="en-US" dirty="0" err="1" smtClean="0"/>
              <a:t>MatLab</a:t>
            </a:r>
            <a:r>
              <a:rPr lang="en-US" dirty="0" smtClean="0"/>
              <a:t> code.</a:t>
            </a:r>
          </a:p>
          <a:p>
            <a:r>
              <a:rPr lang="en-US" dirty="0" smtClean="0"/>
              <a:t>Interpolation: </a:t>
            </a:r>
            <a:r>
              <a:rPr lang="en-US" dirty="0" err="1" smtClean="0"/>
              <a:t>Fabricio</a:t>
            </a:r>
            <a:r>
              <a:rPr lang="en-US" dirty="0" smtClean="0"/>
              <a:t> and I needed to finish integrating out code together and get rid of memory leaks.</a:t>
            </a:r>
          </a:p>
          <a:p>
            <a:r>
              <a:rPr lang="en-US" dirty="0" smtClean="0"/>
              <a:t>GIT: I needed to look at difference resources that we could use to start managing our code.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5805" y="18968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6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Normal/Abnormal: I began to look over Amir’s code and started to understand how the code works.</a:t>
            </a:r>
          </a:p>
          <a:p>
            <a:r>
              <a:rPr lang="en-US" dirty="0" smtClean="0"/>
              <a:t>Interpolation: </a:t>
            </a:r>
            <a:r>
              <a:rPr lang="en-US" dirty="0" err="1" smtClean="0"/>
              <a:t>Fabricio</a:t>
            </a:r>
            <a:r>
              <a:rPr lang="en-US" dirty="0" smtClean="0"/>
              <a:t> and I integrated our code together and met with Dr. </a:t>
            </a:r>
            <a:r>
              <a:rPr lang="en-US" dirty="0" err="1" smtClean="0"/>
              <a:t>Picone</a:t>
            </a:r>
            <a:r>
              <a:rPr lang="en-US" dirty="0" smtClean="0"/>
              <a:t> for a code review. I have implemented some of the desired changes to </a:t>
            </a:r>
            <a:r>
              <a:rPr lang="en-US" dirty="0" err="1" smtClean="0"/>
              <a:t>parse_montage</a:t>
            </a:r>
            <a:r>
              <a:rPr lang="en-US" dirty="0" smtClean="0"/>
              <a:t> and </a:t>
            </a:r>
            <a:r>
              <a:rPr lang="en-US" dirty="0" err="1" smtClean="0"/>
              <a:t>parse_interp_channels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researched some tools other than </a:t>
            </a:r>
            <a:r>
              <a:rPr lang="en-US" dirty="0" err="1" smtClean="0"/>
              <a:t>GitHub</a:t>
            </a:r>
            <a:r>
              <a:rPr lang="en-US" dirty="0" smtClean="0"/>
              <a:t> that could be useful to manage our code.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3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Normal/Abnormal: I need to talk to Silvia and Dave about the next steps.</a:t>
            </a:r>
          </a:p>
          <a:p>
            <a:r>
              <a:rPr lang="en-US" dirty="0" smtClean="0"/>
              <a:t>Interpolation: I need to edit </a:t>
            </a:r>
            <a:r>
              <a:rPr lang="en-US" dirty="0" err="1" smtClean="0"/>
              <a:t>parse_operands</a:t>
            </a:r>
            <a:r>
              <a:rPr lang="en-US" dirty="0" smtClean="0"/>
              <a:t> and make sure that </a:t>
            </a:r>
            <a:r>
              <a:rPr lang="en-US" dirty="0" err="1" smtClean="0"/>
              <a:t>load_montage</a:t>
            </a:r>
            <a:r>
              <a:rPr lang="en-US" dirty="0" smtClean="0"/>
              <a:t> parses everything.</a:t>
            </a:r>
          </a:p>
          <a:p>
            <a:r>
              <a:rPr lang="en-US" dirty="0" smtClean="0"/>
              <a:t>GIT: I need to make a final decision on which tool would be most useful for our group and discuss my results with Dr. </a:t>
            </a:r>
            <a:r>
              <a:rPr lang="en-US" dirty="0" err="1" smtClean="0"/>
              <a:t>Picone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5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194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Update</vt:lpstr>
      <vt:lpstr>Goals</vt:lpstr>
      <vt:lpstr>Accomplishments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Gabriella Suarez</dc:creator>
  <cp:lastModifiedBy>Gabriella Suarez</cp:lastModifiedBy>
  <cp:revision>3</cp:revision>
  <dcterms:created xsi:type="dcterms:W3CDTF">2015-06-28T23:27:47Z</dcterms:created>
  <dcterms:modified xsi:type="dcterms:W3CDTF">2015-06-29T02:17:25Z</dcterms:modified>
</cp:coreProperties>
</file>