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06/29/2015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all problems regarding memory </a:t>
            </a:r>
            <a:r>
              <a:rPr lang="en-US" dirty="0" smtClean="0"/>
              <a:t>leak in interpolation code.</a:t>
            </a:r>
            <a:endParaRPr lang="en-US" dirty="0"/>
          </a:p>
          <a:p>
            <a:r>
              <a:rPr lang="en-US" dirty="0"/>
              <a:t>Integrate the parsing montage code to interpolation code.</a:t>
            </a:r>
          </a:p>
          <a:p>
            <a:r>
              <a:rPr lang="en-US" dirty="0"/>
              <a:t>Work on feature generation in </a:t>
            </a:r>
            <a:r>
              <a:rPr lang="en-US" dirty="0" err="1"/>
              <a:t>Kaldi</a:t>
            </a:r>
            <a:r>
              <a:rPr lang="en-US" dirty="0"/>
              <a:t>/EEG.</a:t>
            </a:r>
          </a:p>
          <a:p>
            <a:r>
              <a:rPr lang="en-US" dirty="0"/>
              <a:t>Analyze the files with missing channels and check which channels are missing.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Parsing montage and interpolation code completely integrated.</a:t>
            </a:r>
            <a:endParaRPr lang="en-US" dirty="0" smtClean="0"/>
          </a:p>
          <a:p>
            <a:pPr algn="just"/>
            <a:r>
              <a:rPr lang="en-US" dirty="0" smtClean="0"/>
              <a:t>All memory leaks fixed. </a:t>
            </a:r>
            <a:endParaRPr lang="en-US" dirty="0" smtClean="0"/>
          </a:p>
          <a:p>
            <a:pPr algn="just"/>
            <a:r>
              <a:rPr lang="en-US" dirty="0" smtClean="0"/>
              <a:t>EDF files with missing channels analyzed.</a:t>
            </a:r>
          </a:p>
          <a:p>
            <a:r>
              <a:rPr lang="en-US" dirty="0"/>
              <a:t>3,711 files are missing A1 and A2.</a:t>
            </a:r>
          </a:p>
          <a:p>
            <a:r>
              <a:rPr lang="en-US" dirty="0"/>
              <a:t>1,229 of those files contain </a:t>
            </a:r>
            <a:r>
              <a:rPr lang="en-US" dirty="0" smtClean="0"/>
              <a:t>SP1 </a:t>
            </a:r>
            <a:r>
              <a:rPr lang="en-US" dirty="0"/>
              <a:t>and SP2 standing for </a:t>
            </a:r>
            <a:r>
              <a:rPr lang="en-US" dirty="0" err="1"/>
              <a:t>sphenoidal</a:t>
            </a:r>
            <a:r>
              <a:rPr lang="en-US" dirty="0"/>
              <a:t> electrodes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2,458 files contain labels such as “EEG 20”, “EEG 21”, “EEG 22”.</a:t>
            </a:r>
          </a:p>
          <a:p>
            <a:r>
              <a:rPr lang="en-US" dirty="0" smtClean="0"/>
              <a:t>24 files do not contain any different label standard.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(</a:t>
            </a:r>
            <a:r>
              <a:rPr lang="en-US" dirty="0" smtClean="0"/>
              <a:t>cont.)</a:t>
            </a:r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4383404" cy="503573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327" y="1690688"/>
            <a:ext cx="5555673" cy="482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Finish to restructure the code for interpolation and </a:t>
            </a:r>
            <a:r>
              <a:rPr lang="en-US" dirty="0" err="1" smtClean="0"/>
              <a:t>check_montage</a:t>
            </a:r>
            <a:r>
              <a:rPr lang="en-US" dirty="0" smtClean="0"/>
              <a:t> based on the code design review.</a:t>
            </a:r>
          </a:p>
          <a:p>
            <a:r>
              <a:rPr lang="en-US" dirty="0" smtClean="0"/>
              <a:t>Convert HTK format files to </a:t>
            </a:r>
            <a:r>
              <a:rPr lang="en-US" dirty="0" err="1" smtClean="0"/>
              <a:t>Kaldi</a:t>
            </a:r>
            <a:r>
              <a:rPr lang="en-US" dirty="0" smtClean="0"/>
              <a:t> format files.</a:t>
            </a:r>
            <a:endParaRPr lang="en-US" dirty="0"/>
          </a:p>
          <a:p>
            <a:r>
              <a:rPr lang="en-US" dirty="0" smtClean="0"/>
              <a:t>Do training with the existing feature files using </a:t>
            </a:r>
            <a:r>
              <a:rPr lang="en-US" dirty="0" err="1" smtClean="0"/>
              <a:t>Kaldi</a:t>
            </a:r>
            <a:r>
              <a:rPr lang="en-US" dirty="0" smtClean="0"/>
              <a:t> approaches.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159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Weekly Presentation</vt:lpstr>
      <vt:lpstr>Goals</vt:lpstr>
      <vt:lpstr>Accomplishments</vt:lpstr>
      <vt:lpstr>Accomplishments (cont.)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70</cp:revision>
  <dcterms:created xsi:type="dcterms:W3CDTF">2015-05-21T21:39:44Z</dcterms:created>
  <dcterms:modified xsi:type="dcterms:W3CDTF">2015-06-28T23:11:48Z</dcterms:modified>
</cp:coreProperties>
</file>