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60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0864CF-B20E-4734-ACB6-F94716F884A0}" type="datetime1">
              <a:rPr lang="en-US" smtClean="0"/>
              <a:t>7/6/2015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8C273-9B8F-4CD2-98B0-206E79D58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08220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BC6E63-8FC8-421A-9A61-F0D3DF7F67C8}" type="datetime1">
              <a:rPr lang="en-US" smtClean="0"/>
              <a:t>7/6/2015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8E5504-766F-4A61-BC37-82C882B85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33024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02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5D5A1-DE85-4BF3-8EBA-D5837B996744}" type="datetime1">
              <a:rPr lang="en-US" smtClean="0"/>
              <a:t>7/6/2015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457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590FE-AADE-40C9-AF06-65678F1B24D3}" type="datetime1">
              <a:rPr lang="en-US" smtClean="0"/>
              <a:t>7/6/2015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581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05061-6BEA-4B00-BE82-8C34073D0A55}" type="datetime1">
              <a:rPr lang="en-US" smtClean="0"/>
              <a:t>7/6/2015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3160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DFF03-7CCC-4FB5-A5A8-5209F2883FBE}" type="datetime1">
              <a:rPr lang="en-US" smtClean="0"/>
              <a:t>7/6/2015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226108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9E0C9-FD04-45D9-A431-22639F4913F4}" type="datetime1">
              <a:rPr lang="en-US" smtClean="0"/>
              <a:t>7/6/2015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910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B0427-3F95-4135-B981-DA1E0BD424E6}" type="datetime1">
              <a:rPr lang="en-US" smtClean="0"/>
              <a:t>7/6/2015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368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B74B6-64C6-410A-8559-B0224E1BB903}" type="datetime1">
              <a:rPr lang="en-US" smtClean="0"/>
              <a:t>7/6/2015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738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C8C2-43D8-483C-ACD3-545F94880AFF}" type="datetime1">
              <a:rPr lang="en-US" smtClean="0"/>
              <a:t>7/6/2015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3399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B8B3E-C273-4E5C-8B16-EEC404928B9C}" type="datetime1">
              <a:rPr lang="en-US" smtClean="0"/>
              <a:t>7/6/2015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346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59195-C6C7-4EE1-B41E-27F9FEB63FBC}" type="datetime1">
              <a:rPr lang="en-US" smtClean="0"/>
              <a:t>7/6/2015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141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8BFBD-96E7-4A20-89F6-41F940B77514}" type="datetime1">
              <a:rPr lang="en-US" smtClean="0"/>
              <a:t>7/6/2015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575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4C024-F907-4959-BCBA-9C4CBD84CE2B}" type="datetime1">
              <a:rPr lang="en-US" smtClean="0"/>
              <a:t>7/6/2015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723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343A2-3E33-482F-A451-44B95A490B6A}" type="datetime1">
              <a:rPr lang="en-US" smtClean="0"/>
              <a:t>7/6/2015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505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10D6F-581C-4D0C-B115-AB854CA69687}" type="datetime1">
              <a:rPr lang="en-US" smtClean="0"/>
              <a:t>7/6/2015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161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D70F3-8921-451A-9842-EA4525CF1D5B}" type="datetime1">
              <a:rPr lang="en-US" smtClean="0"/>
              <a:t>7/6/2015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347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82FC2-C7D7-423A-B359-2EF6303A3A13}" type="datetime1">
              <a:rPr lang="en-US" smtClean="0"/>
              <a:t>7/6/2015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988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9472C-C6C9-4888-B9E5-A1520F1153A9}" type="datetime1">
              <a:rPr lang="en-US" smtClean="0"/>
              <a:t>7/6/2015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194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DA16D-576A-43DE-9F7C-0434FE73B1D0}" type="datetime1">
              <a:rPr lang="en-US" smtClean="0"/>
              <a:t>7/6/2015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4352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sldNum="0"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5421" y="1392820"/>
            <a:ext cx="9001462" cy="2387600"/>
          </a:xfrm>
        </p:spPr>
        <p:txBody>
          <a:bodyPr/>
          <a:lstStyle/>
          <a:p>
            <a:r>
              <a:rPr lang="pt-BR" dirty="0" smtClean="0"/>
              <a:t>Summer research: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Weekly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5202238"/>
            <a:ext cx="9001462" cy="1655762"/>
          </a:xfrm>
        </p:spPr>
        <p:txBody>
          <a:bodyPr/>
          <a:lstStyle/>
          <a:p>
            <a:r>
              <a:rPr lang="pt-BR" dirty="0" smtClean="0"/>
              <a:t>Francisco Parente, </a:t>
            </a:r>
            <a:r>
              <a:rPr lang="pt-BR" dirty="0" smtClean="0"/>
              <a:t>July 6</a:t>
            </a:r>
            <a:r>
              <a:rPr lang="pt-BR" baseline="30000" dirty="0" smtClean="0"/>
              <a:t>th</a:t>
            </a:r>
            <a:r>
              <a:rPr lang="pt-BR" dirty="0" smtClean="0"/>
              <a:t>  </a:t>
            </a:r>
            <a:r>
              <a:rPr lang="pt-BR" dirty="0" smtClean="0"/>
              <a:t>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22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Previous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 smtClean="0">
                <a:effectLst/>
              </a:rPr>
              <a:t>Annotate </a:t>
            </a:r>
            <a:r>
              <a:rPr lang="en-US" dirty="0">
                <a:effectLst/>
              </a:rPr>
              <a:t>the EEGs using Dave's notes;</a:t>
            </a:r>
          </a:p>
          <a:p>
            <a:pPr marL="0" indent="0" fontAlgn="base">
              <a:buNone/>
            </a:pPr>
            <a:endParaRPr lang="pt-BR" dirty="0">
              <a:effectLst/>
            </a:endParaRPr>
          </a:p>
          <a:p>
            <a:pPr marL="0" indent="0" fontAlgn="base">
              <a:buNone/>
            </a:pPr>
            <a:endParaRPr lang="en-US" dirty="0">
              <a:effectLst/>
            </a:endParaRPr>
          </a:p>
          <a:p>
            <a:pPr fontAlgn="base"/>
            <a:r>
              <a:rPr lang="en-US" dirty="0" smtClean="0">
                <a:effectLst/>
              </a:rPr>
              <a:t>MPLPC project: Implement an algorithm to loop over EEG signals.</a:t>
            </a:r>
            <a:endParaRPr lang="en-US" dirty="0">
              <a:effectLst/>
            </a:endParaRPr>
          </a:p>
          <a:p>
            <a:pPr marL="0" indent="0">
              <a:buNone/>
            </a:pPr>
            <a:endParaRPr lang="pt-BR" dirty="0" smtClean="0"/>
          </a:p>
          <a:p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79601" y="6492875"/>
            <a:ext cx="6672865" cy="365125"/>
          </a:xfrm>
        </p:spPr>
        <p:txBody>
          <a:bodyPr/>
          <a:lstStyle/>
          <a:p>
            <a:r>
              <a:rPr lang="en-US" dirty="0" smtClean="0"/>
              <a:t>Francisco Parente, June </a:t>
            </a:r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58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51020"/>
            <a:ext cx="10353761" cy="887444"/>
          </a:xfrm>
        </p:spPr>
        <p:txBody>
          <a:bodyPr/>
          <a:lstStyle/>
          <a:p>
            <a:r>
              <a:rPr lang="pt-BR" dirty="0" smtClean="0"/>
              <a:t>accomplishments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3" y="1053129"/>
            <a:ext cx="10353762" cy="5439746"/>
          </a:xfrm>
        </p:spPr>
        <p:txBody>
          <a:bodyPr>
            <a:normAutofit fontScale="70000" lnSpcReduction="20000"/>
          </a:bodyPr>
          <a:lstStyle/>
          <a:p>
            <a:pPr fontAlgn="base"/>
            <a:endParaRPr lang="en-US" dirty="0" smtClean="0">
              <a:effectLst/>
            </a:endParaRPr>
          </a:p>
          <a:p>
            <a:pPr fontAlgn="base"/>
            <a:r>
              <a:rPr lang="en-US" dirty="0" smtClean="0">
                <a:effectLst/>
              </a:rPr>
              <a:t>Started to annotate Sleep, Drowsy and Awake states using annotator;</a:t>
            </a:r>
          </a:p>
          <a:p>
            <a:pPr fontAlgn="base"/>
            <a:endParaRPr lang="en-US" dirty="0">
              <a:effectLst/>
            </a:endParaRPr>
          </a:p>
          <a:p>
            <a:pPr fontAlgn="base"/>
            <a:r>
              <a:rPr lang="en-US" dirty="0" smtClean="0">
                <a:effectLst/>
              </a:rPr>
              <a:t>Wrote a frame-based algorithm to loop over each channel of EDF files: </a:t>
            </a:r>
            <a:r>
              <a:rPr lang="en-US" dirty="0">
                <a:effectLst/>
              </a:rPr>
              <a:t>Basically, the code </a:t>
            </a:r>
            <a:r>
              <a:rPr lang="en-US" dirty="0" err="1">
                <a:effectLst/>
              </a:rPr>
              <a:t>isip_mplpc.m</a:t>
            </a:r>
            <a:r>
              <a:rPr lang="en-US" dirty="0">
                <a:effectLst/>
              </a:rPr>
              <a:t> loops over the entire EEG using the frame-based approach, but there is no output yet. </a:t>
            </a:r>
            <a:endParaRPr lang="pt-BR" dirty="0"/>
          </a:p>
          <a:p>
            <a:endParaRPr lang="pt-BR" dirty="0"/>
          </a:p>
          <a:p>
            <a:pPr marL="0" indent="0">
              <a:buNone/>
            </a:pPr>
            <a:r>
              <a:rPr lang="en-US" dirty="0">
                <a:effectLst/>
              </a:rPr>
              <a:t>% window( FRAME, WINDOW_SAMPLES, CHANNEL)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r>
              <a:rPr lang="en-US" dirty="0" smtClean="0">
                <a:effectLst/>
              </a:rPr>
              <a:t>window(1</a:t>
            </a:r>
            <a:r>
              <a:rPr lang="en-US" dirty="0">
                <a:effectLst/>
              </a:rPr>
              <a:t>, : ,1)  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r>
              <a:rPr lang="en-US" b="1" dirty="0">
                <a:effectLst/>
              </a:rPr>
              <a:t/>
            </a:r>
            <a:br>
              <a:rPr lang="en-US" b="1" dirty="0">
                <a:effectLst/>
              </a:rPr>
            </a:br>
            <a:r>
              <a:rPr lang="en-US" b="1" dirty="0">
                <a:effectLst/>
              </a:rPr>
              <a:t>         </a:t>
            </a:r>
            <a:r>
              <a:rPr lang="en-US" b="1" dirty="0">
                <a:solidFill>
                  <a:srgbClr val="FFFF00"/>
                </a:solidFill>
                <a:effectLst/>
              </a:rPr>
              <a:t>0            </a:t>
            </a:r>
            <a:r>
              <a:rPr lang="en-US" b="1" dirty="0" smtClean="0">
                <a:solidFill>
                  <a:srgbClr val="FFFF00"/>
                </a:solidFill>
                <a:effectLst/>
              </a:rPr>
              <a:t>    </a:t>
            </a:r>
            <a:r>
              <a:rPr lang="en-US" b="1" dirty="0">
                <a:solidFill>
                  <a:srgbClr val="FFFF00"/>
                </a:solidFill>
                <a:effectLst/>
              </a:rPr>
              <a:t>  0 </a:t>
            </a:r>
            <a:r>
              <a:rPr lang="en-US" b="1" dirty="0" smtClean="0">
                <a:solidFill>
                  <a:srgbClr val="FFFF00"/>
                </a:solidFill>
                <a:effectLst/>
              </a:rPr>
              <a:t>     </a:t>
            </a:r>
            <a:r>
              <a:rPr lang="en-US" b="1" dirty="0">
                <a:solidFill>
                  <a:srgbClr val="FFFF00"/>
                </a:solidFill>
                <a:effectLst/>
              </a:rPr>
              <a:t>         0 </a:t>
            </a:r>
            <a:r>
              <a:rPr lang="en-US" b="1" dirty="0" smtClean="0">
                <a:solidFill>
                  <a:srgbClr val="FFFF00"/>
                </a:solidFill>
                <a:effectLst/>
              </a:rPr>
              <a:t> </a:t>
            </a:r>
            <a:r>
              <a:rPr lang="en-US" b="1" dirty="0">
                <a:effectLst/>
              </a:rPr>
              <a:t>       -9.9147   -7.1681 </a:t>
            </a:r>
            <a:r>
              <a:rPr lang="en-US" b="1" dirty="0" smtClean="0">
                <a:effectLst/>
              </a:rPr>
              <a:t> </a:t>
            </a:r>
            <a:r>
              <a:rPr lang="en-US" b="1" dirty="0">
                <a:solidFill>
                  <a:srgbClr val="FF0000"/>
                </a:solidFill>
                <a:effectLst/>
              </a:rPr>
              <a:t> -6.4052   -3.3534   -5.9474   -8.0837   -3.6586</a:t>
            </a:r>
            <a:r>
              <a:rPr lang="en-US" dirty="0">
                <a:solidFill>
                  <a:srgbClr val="FF0000"/>
                </a:solidFill>
                <a:effectLst/>
              </a:rPr>
              <a:t/>
            </a:r>
            <a:br>
              <a:rPr lang="en-US" dirty="0">
                <a:solidFill>
                  <a:srgbClr val="FF0000"/>
                </a:solidFill>
                <a:effectLst/>
              </a:rPr>
            </a:br>
            <a:endParaRPr lang="en-US" dirty="0" smtClean="0">
              <a:solidFill>
                <a:srgbClr val="FF0000"/>
              </a:solidFill>
              <a:effectLst/>
            </a:endParaRPr>
          </a:p>
          <a:p>
            <a:pPr marL="0" indent="0">
              <a:buNone/>
            </a:pP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r>
              <a:rPr lang="en-US" dirty="0" smtClean="0">
                <a:effectLst/>
              </a:rPr>
              <a:t>window(2</a:t>
            </a:r>
            <a:r>
              <a:rPr lang="en-US" dirty="0">
                <a:effectLst/>
              </a:rPr>
              <a:t>, : ,1)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r>
              <a:rPr lang="en-US" b="1" dirty="0">
                <a:effectLst/>
              </a:rPr>
              <a:t/>
            </a:r>
            <a:br>
              <a:rPr lang="en-US" b="1" dirty="0">
                <a:effectLst/>
              </a:rPr>
            </a:br>
            <a:r>
              <a:rPr lang="en-US" b="1" dirty="0">
                <a:solidFill>
                  <a:srgbClr val="FF0000"/>
                </a:solidFill>
                <a:effectLst/>
              </a:rPr>
              <a:t>      -6.4052   -3.3534   -5.9474   -8.0837   -3.6586</a:t>
            </a:r>
            <a:r>
              <a:rPr lang="en-US" b="1" dirty="0">
                <a:effectLst/>
              </a:rPr>
              <a:t>   -1.6750   -4.5741   -4.5741   -8.8466   -8.6940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>
              <a:effectLst/>
            </a:endParaRPr>
          </a:p>
          <a:p>
            <a:pPr marL="0" indent="0">
              <a:buNone/>
            </a:pPr>
            <a:endParaRPr lang="pt-BR" dirty="0" smtClean="0"/>
          </a:p>
          <a:p>
            <a:endParaRPr lang="pt-BR" dirty="0"/>
          </a:p>
          <a:p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79601" y="6492875"/>
            <a:ext cx="6672865" cy="365125"/>
          </a:xfrm>
        </p:spPr>
        <p:txBody>
          <a:bodyPr/>
          <a:lstStyle/>
          <a:p>
            <a:r>
              <a:rPr lang="en-US" dirty="0" smtClean="0"/>
              <a:t>Francisco Parente, June </a:t>
            </a:r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76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Plans for THIS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935920"/>
            <a:ext cx="10353762" cy="4224247"/>
          </a:xfrm>
        </p:spPr>
        <p:txBody>
          <a:bodyPr>
            <a:normAutofit/>
          </a:bodyPr>
          <a:lstStyle/>
          <a:p>
            <a:pPr algn="just"/>
            <a:endParaRPr lang="en-US" dirty="0">
              <a:effectLst/>
            </a:endParaRPr>
          </a:p>
          <a:p>
            <a:pPr marL="0" indent="0" algn="just">
              <a:buNone/>
            </a:pPr>
            <a:endParaRPr lang="en-US" dirty="0" smtClean="0">
              <a:effectLst/>
            </a:endParaRPr>
          </a:p>
          <a:p>
            <a:pPr marL="0" indent="0" algn="just">
              <a:buNone/>
            </a:pPr>
            <a:endParaRPr lang="en-US" dirty="0">
              <a:effectLst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79601" y="6492875"/>
            <a:ext cx="6672865" cy="365125"/>
          </a:xfrm>
        </p:spPr>
        <p:txBody>
          <a:bodyPr/>
          <a:lstStyle/>
          <a:p>
            <a:r>
              <a:rPr lang="en-US" dirty="0" smtClean="0"/>
              <a:t>Francisco Parente, June </a:t>
            </a:r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913793" y="1053129"/>
            <a:ext cx="10353762" cy="54397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fontAlgn="base"/>
            <a:endParaRPr lang="en-US" dirty="0" smtClean="0">
              <a:effectLst/>
            </a:endParaRPr>
          </a:p>
          <a:p>
            <a:pPr fontAlgn="base"/>
            <a:endParaRPr lang="en-US" dirty="0" smtClean="0">
              <a:effectLst/>
            </a:endParaRPr>
          </a:p>
          <a:p>
            <a:pPr fontAlgn="base"/>
            <a:r>
              <a:rPr lang="en-US" dirty="0" smtClean="0">
                <a:effectLst/>
              </a:rPr>
              <a:t>Finish annotations and run training;</a:t>
            </a:r>
            <a:endParaRPr lang="pt-BR" dirty="0" smtClean="0">
              <a:effectLst/>
            </a:endParaRPr>
          </a:p>
          <a:p>
            <a:pPr marL="0" indent="0" fontAlgn="base">
              <a:buFont typeface="Arial" panose="020B0604020202020204" pitchFamily="34" charset="0"/>
              <a:buNone/>
            </a:pPr>
            <a:endParaRPr lang="pt-BR" dirty="0" smtClean="0">
              <a:effectLst/>
            </a:endParaRPr>
          </a:p>
          <a:p>
            <a:pPr marL="0" indent="0" fontAlgn="base">
              <a:buFont typeface="Arial" panose="020B0604020202020204" pitchFamily="34" charset="0"/>
              <a:buNone/>
            </a:pPr>
            <a:endParaRPr lang="pt-BR" dirty="0" smtClean="0">
              <a:effectLst/>
            </a:endParaRPr>
          </a:p>
          <a:p>
            <a:pPr fontAlgn="base"/>
            <a:r>
              <a:rPr lang="en-US" dirty="0" smtClean="0">
                <a:effectLst/>
              </a:rPr>
              <a:t>MPLPC project : filter the signals, apply hamming window and compute a linear prediction model.</a:t>
            </a:r>
          </a:p>
          <a:p>
            <a:pPr marL="0" indent="0" fontAlgn="base">
              <a:buNone/>
            </a:pPr>
            <a:endParaRPr lang="en-US" dirty="0" smtClean="0">
              <a:effectLst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15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168</TotalTime>
  <Words>123</Words>
  <Application>Microsoft Office PowerPoint</Application>
  <PresentationFormat>Widescreen</PresentationFormat>
  <Paragraphs>31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Bookman Old Style</vt:lpstr>
      <vt:lpstr>Calibri</vt:lpstr>
      <vt:lpstr>Rockwell</vt:lpstr>
      <vt:lpstr>Damask</vt:lpstr>
      <vt:lpstr>Summer research:  Weekly Meeting</vt:lpstr>
      <vt:lpstr>Previous Goals</vt:lpstr>
      <vt:lpstr>accomplishments</vt:lpstr>
      <vt:lpstr>Plans for THIS week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Goals</dc:title>
  <dc:creator>Raimundo</dc:creator>
  <cp:lastModifiedBy>Raimundo</cp:lastModifiedBy>
  <cp:revision>31</cp:revision>
  <dcterms:created xsi:type="dcterms:W3CDTF">2015-05-15T11:18:58Z</dcterms:created>
  <dcterms:modified xsi:type="dcterms:W3CDTF">2015-07-06T17:01:24Z</dcterms:modified>
</cp:coreProperties>
</file>