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-68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29D-4F42-4092-A785-36D85FFA2EE7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</a:t>
            </a:r>
            <a:r>
              <a:rPr lang="pt-BR" dirty="0" smtClean="0"/>
              <a:t>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Candido Santana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 </a:t>
            </a:r>
            <a:r>
              <a:rPr lang="en-US" dirty="0" smtClean="0"/>
              <a:t>Finish annotations </a:t>
            </a:r>
            <a:endParaRPr lang="en-US" dirty="0" smtClean="0"/>
          </a:p>
          <a:p>
            <a:pPr fontAlgn="base"/>
            <a:r>
              <a:rPr lang="en-US" dirty="0" smtClean="0"/>
              <a:t> Plot </a:t>
            </a:r>
            <a:r>
              <a:rPr lang="en-US" dirty="0" smtClean="0"/>
              <a:t>a EEG from</a:t>
            </a:r>
            <a:r>
              <a:rPr lang="en-US" dirty="0"/>
              <a:t> CHB-MIT </a:t>
            </a:r>
            <a:r>
              <a:rPr lang="en-US" dirty="0" smtClean="0"/>
              <a:t>Database and add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59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Sleep spindle </a:t>
            </a:r>
          </a:p>
          <a:p>
            <a:pPr lvl="1"/>
            <a:r>
              <a:rPr lang="en-US" dirty="0" smtClean="0"/>
              <a:t>I started to do annotations, right now I got 32 from 200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110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 Finish annotations and start the experiment “sleep detection”.</a:t>
            </a:r>
            <a:endParaRPr lang="en-US" dirty="0" smtClean="0"/>
          </a:p>
          <a:p>
            <a:pPr fontAlgn="base"/>
            <a:r>
              <a:rPr lang="en-US" dirty="0" smtClean="0"/>
              <a:t> Plotting the </a:t>
            </a:r>
            <a:r>
              <a:rPr lang="en-US" dirty="0" err="1" smtClean="0"/>
              <a:t>edf</a:t>
            </a:r>
            <a:r>
              <a:rPr lang="en-US" dirty="0" smtClean="0"/>
              <a:t> </a:t>
            </a:r>
            <a:r>
              <a:rPr lang="en-US" dirty="0"/>
              <a:t>files using CHB-MIT Scalp EEG </a:t>
            </a:r>
            <a:r>
              <a:rPr lang="en-US" dirty="0" smtClean="0"/>
              <a:t>Database and add montage view GUI.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37</Words>
  <Application>Microsoft Macintosh PowerPoint</Application>
  <PresentationFormat>Custom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do Office</vt:lpstr>
      <vt:lpstr>Weekly Presentation</vt:lpstr>
      <vt:lpstr>Goals </vt:lpstr>
      <vt:lpstr>Accomplishments</vt:lpstr>
      <vt:lpstr>Next week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Lucas Candido Santana</dc:creator>
  <cp:lastModifiedBy>Lucas Santana</cp:lastModifiedBy>
  <cp:revision>17</cp:revision>
  <dcterms:created xsi:type="dcterms:W3CDTF">2015-05-29T15:19:49Z</dcterms:created>
  <dcterms:modified xsi:type="dcterms:W3CDTF">2015-07-06T17:38:51Z</dcterms:modified>
</cp:coreProperties>
</file>