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827750" y="18126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Weekly Report</a:t>
            </a:r>
            <a:r>
              <a:rPr lang="en" sz="3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Cotta, Lucas</a:t>
            </a:r>
            <a:br>
              <a:rPr lang="en"/>
            </a:br>
            <a:r>
              <a:rPr lang="en" sz="1800"/>
              <a:t>Computer Scientist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-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Previous Plans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" sz="1800">
                <a:solidFill>
                  <a:schemeClr val="lt1"/>
                </a:solidFill>
              </a:rPr>
            </a:b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lang="en" sz="1800">
                <a:solidFill>
                  <a:schemeClr val="lt1"/>
                </a:solidFill>
              </a:rPr>
              <a:t>Demo </a:t>
            </a:r>
            <a:r>
              <a:rPr lang="en" sz="1800">
                <a:solidFill>
                  <a:schemeClr val="lt1"/>
                </a:solidFill>
              </a:rPr>
              <a:t>- Implement Spectrogram function</a:t>
            </a: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Accomplishments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33400" y="124715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" sz="1800">
                <a:solidFill>
                  <a:schemeClr val="lt1"/>
                </a:solidFill>
              </a:rPr>
            </a:b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·</a:t>
            </a:r>
            <a:r>
              <a:rPr lang="en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lang="en" sz="1800">
                <a:solidFill>
                  <a:schemeClr val="lt1"/>
                </a:solidFill>
              </a:rPr>
              <a:t>Demo </a:t>
            </a:r>
            <a:r>
              <a:rPr lang="en" sz="1800">
                <a:solidFill>
                  <a:schemeClr val="lt1"/>
                </a:solidFill>
              </a:rPr>
              <a:t>- The three views’ window are finally running, the stack method was the better approach. The structure of the code is all ready and documented to a future need of adding new views. </a:t>
            </a:r>
            <a:br>
              <a:rPr lang="en" sz="1800">
                <a:solidFill>
                  <a:schemeClr val="lt1"/>
                </a:solidFill>
              </a:rPr>
            </a:br>
            <a:r>
              <a:rPr lang="en" sz="1800">
                <a:solidFill>
                  <a:schemeClr val="lt1"/>
                </a:solidFill>
              </a:rPr>
              <a:t>The QT 5.5 was tested. It’s possible to add features as 3D layout and touch screen on the project, the compatibility isn’t a guarantee.</a:t>
            </a:r>
            <a:br>
              <a:rPr lang="en" sz="1800">
                <a:solidFill>
                  <a:schemeClr val="lt1"/>
                </a:solidFill>
              </a:rPr>
            </a:br>
          </a:p>
          <a:p>
            <a:pPr indent="0" lvl="0" marL="1016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br>
              <a:rPr lang="en" sz="1800">
                <a:solidFill>
                  <a:srgbClr val="FFFFFF"/>
                </a:solidFill>
              </a:rPr>
            </a:br>
            <a:r>
              <a:rPr lang="en" sz="1800">
                <a:solidFill>
                  <a:srgbClr val="FFFFFF"/>
                </a:solidFill>
              </a:rPr>
              <a:t>· 	</a:t>
            </a:r>
            <a:r>
              <a:rPr b="1" lang="en" sz="1800">
                <a:solidFill>
                  <a:srgbClr val="FFFFFF"/>
                </a:solidFill>
              </a:rPr>
              <a:t>Demo</a:t>
            </a:r>
            <a:r>
              <a:rPr lang="en" sz="1800">
                <a:solidFill>
                  <a:srgbClr val="FFFFFF"/>
                </a:solidFill>
              </a:rPr>
              <a:t> - Implement the function which that will generate the spectrometer from waveform method.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br>
              <a:rPr lang="en" sz="1800">
                <a:solidFill>
                  <a:srgbClr val="FFFFFF"/>
                </a:solidFill>
              </a:rPr>
            </a:br>
            <a:r>
              <a:rPr lang="en" sz="1800">
                <a:solidFill>
                  <a:srgbClr val="FFFFFF"/>
                </a:solidFill>
              </a:rPr>
              <a:t>· 	</a:t>
            </a:r>
            <a:r>
              <a:rPr b="1" lang="en" sz="1800">
                <a:solidFill>
                  <a:srgbClr val="FFFFFF"/>
                </a:solidFill>
              </a:rPr>
              <a:t>Photic Stimulation</a:t>
            </a:r>
            <a:r>
              <a:rPr lang="en" sz="1800">
                <a:solidFill>
                  <a:srgbClr val="FFFFFF"/>
                </a:solidFill>
              </a:rPr>
              <a:t> - Use the annotations to generate the labels (coding)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