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8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73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4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36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53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0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20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47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8BF8-121D-4D0B-A3EE-2EBEE7D51024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1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Weekly Presentation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Anderson G Moura</a:t>
            </a:r>
          </a:p>
          <a:p>
            <a:r>
              <a:rPr lang="pt-BR" dirty="0" smtClean="0"/>
              <a:t>07/06/2015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2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Wavelets</a:t>
            </a:r>
          </a:p>
          <a:p>
            <a:pPr lvl="1"/>
            <a:r>
              <a:rPr lang="en-US" dirty="0"/>
              <a:t>Set up an experiment to run the baseline experiment using the python Wavelets Feature Extraction (</a:t>
            </a:r>
            <a:r>
              <a:rPr lang="en-US" dirty="0" err="1"/>
              <a:t>WFE</a:t>
            </a:r>
            <a:r>
              <a:rPr lang="en-US" dirty="0"/>
              <a:t>)</a:t>
            </a:r>
            <a:endParaRPr lang="en-US" sz="8400" dirty="0"/>
          </a:p>
        </p:txBody>
      </p:sp>
    </p:spTree>
    <p:extLst>
      <p:ext uri="{BB962C8B-B14F-4D97-AF65-F5344CB8AC3E}">
        <p14:creationId xmlns:p14="http://schemas.microsoft.com/office/powerpoint/2010/main" val="57459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Wavelets</a:t>
            </a:r>
            <a:endParaRPr lang="pt-BR" dirty="0"/>
          </a:p>
          <a:p>
            <a:pPr lvl="1"/>
            <a:r>
              <a:rPr lang="en-US" dirty="0" smtClean="0"/>
              <a:t>I </a:t>
            </a:r>
            <a:r>
              <a:rPr lang="en-US" dirty="0"/>
              <a:t>started setting up the </a:t>
            </a:r>
            <a:r>
              <a:rPr lang="en-US" dirty="0" smtClean="0"/>
              <a:t>experiment (</a:t>
            </a:r>
            <a:r>
              <a:rPr lang="en-US" dirty="0" err="1"/>
              <a:t>exp0019</a:t>
            </a:r>
            <a:r>
              <a:rPr lang="en-US" dirty="0"/>
              <a:t>/</a:t>
            </a:r>
            <a:r>
              <a:rPr lang="en-US" dirty="0" err="1"/>
              <a:t>t_000_003</a:t>
            </a:r>
            <a:r>
              <a:rPr lang="en-US" dirty="0"/>
              <a:t>/)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python scripts are located at </a:t>
            </a:r>
            <a:r>
              <a:rPr lang="en-US" dirty="0" smtClean="0"/>
              <a:t>under scripts/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1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Wavelets</a:t>
            </a:r>
            <a:endParaRPr lang="pt-BR" dirty="0" smtClean="0"/>
          </a:p>
          <a:p>
            <a:pPr lvl="1"/>
            <a:r>
              <a:rPr lang="en-US" dirty="0"/>
              <a:t>clean </a:t>
            </a:r>
            <a:r>
              <a:rPr lang="en-US" dirty="0" smtClean="0"/>
              <a:t>up gen_htk_protoype_model.py</a:t>
            </a:r>
          </a:p>
          <a:p>
            <a:pPr lvl="1"/>
            <a:r>
              <a:rPr lang="en-US" dirty="0" smtClean="0"/>
              <a:t>Work </a:t>
            </a:r>
            <a:r>
              <a:rPr lang="en-US" dirty="0"/>
              <a:t>on adding more </a:t>
            </a:r>
            <a:r>
              <a:rPr lang="en-US" dirty="0" smtClean="0"/>
              <a:t>features:</a:t>
            </a:r>
          </a:p>
          <a:p>
            <a:pPr lvl="2"/>
            <a:r>
              <a:rPr lang="en-US" dirty="0"/>
              <a:t>Collect the subset of 8 </a:t>
            </a:r>
            <a:r>
              <a:rPr lang="en-US" dirty="0" smtClean="0"/>
              <a:t>new features </a:t>
            </a:r>
            <a:r>
              <a:rPr lang="en-US" dirty="0"/>
              <a:t>that generated the largest improvements in </a:t>
            </a:r>
            <a:r>
              <a:rPr lang="en-US" dirty="0" smtClean="0"/>
              <a:t>performance on </a:t>
            </a:r>
            <a:r>
              <a:rPr lang="en-US" dirty="0" err="1" smtClean="0"/>
              <a:t>exp0022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00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64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Presentation</vt:lpstr>
      <vt:lpstr>Goals</vt:lpstr>
      <vt:lpstr>Accomplishments</vt:lpstr>
      <vt:lpstr>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Anderson</dc:creator>
  <cp:lastModifiedBy>Anderson</cp:lastModifiedBy>
  <cp:revision>26</cp:revision>
  <dcterms:created xsi:type="dcterms:W3CDTF">2015-05-15T02:21:28Z</dcterms:created>
  <dcterms:modified xsi:type="dcterms:W3CDTF">2015-07-06T06:58:15Z</dcterms:modified>
</cp:coreProperties>
</file>