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Estilo Claro 1 - Ênfas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D02C-9E2E-4EE8-AB56-AFF10E6229D3}" type="datetimeFigureOut">
              <a:rPr lang="en-US" smtClean="0"/>
              <a:t>7/6/2015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934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D02C-9E2E-4EE8-AB56-AFF10E6229D3}" type="datetimeFigureOut">
              <a:rPr lang="en-US" smtClean="0"/>
              <a:t>7/6/2015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97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D02C-9E2E-4EE8-AB56-AFF10E6229D3}" type="datetimeFigureOut">
              <a:rPr lang="en-US" smtClean="0"/>
              <a:t>7/6/2015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188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D02C-9E2E-4EE8-AB56-AFF10E6229D3}" type="datetimeFigureOut">
              <a:rPr lang="en-US" smtClean="0"/>
              <a:t>7/6/2015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230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D02C-9E2E-4EE8-AB56-AFF10E6229D3}" type="datetimeFigureOut">
              <a:rPr lang="en-US" smtClean="0"/>
              <a:t>7/6/2015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285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D02C-9E2E-4EE8-AB56-AFF10E6229D3}" type="datetimeFigureOut">
              <a:rPr lang="en-US" smtClean="0"/>
              <a:t>7/6/2015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704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D02C-9E2E-4EE8-AB56-AFF10E6229D3}" type="datetimeFigureOut">
              <a:rPr lang="en-US" smtClean="0"/>
              <a:t>7/6/2015</a:t>
            </a:fld>
            <a:endParaRPr lang="en-US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668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D02C-9E2E-4EE8-AB56-AFF10E6229D3}" type="datetimeFigureOut">
              <a:rPr lang="en-US" smtClean="0"/>
              <a:t>7/6/2015</a:t>
            </a:fld>
            <a:endParaRPr lang="en-US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654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D02C-9E2E-4EE8-AB56-AFF10E6229D3}" type="datetimeFigureOut">
              <a:rPr lang="en-US" smtClean="0"/>
              <a:t>7/6/2015</a:t>
            </a:fld>
            <a:endParaRPr lang="en-US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368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D02C-9E2E-4EE8-AB56-AFF10E6229D3}" type="datetimeFigureOut">
              <a:rPr lang="en-US" smtClean="0"/>
              <a:t>7/6/2015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753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D02C-9E2E-4EE8-AB56-AFF10E6229D3}" type="datetimeFigureOut">
              <a:rPr lang="en-US" smtClean="0"/>
              <a:t>7/6/2015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4D02C-9E2E-4EE8-AB56-AFF10E6229D3}" type="datetimeFigureOut">
              <a:rPr lang="en-US" smtClean="0"/>
              <a:t>7/6/2015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114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Weekly presentation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Jônatas</a:t>
            </a:r>
            <a:r>
              <a:rPr lang="en-US" dirty="0" smtClean="0"/>
              <a:t> </a:t>
            </a:r>
            <a:r>
              <a:rPr lang="en-US" dirty="0" err="1" smtClean="0"/>
              <a:t>Macêdo</a:t>
            </a:r>
            <a:r>
              <a:rPr lang="en-US" dirty="0" smtClean="0"/>
              <a:t> </a:t>
            </a:r>
            <a:r>
              <a:rPr lang="en-US" dirty="0" err="1" smtClean="0"/>
              <a:t>Soares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7/06/2015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Debug </a:t>
            </a:r>
            <a:r>
              <a:rPr lang="en-US" dirty="0" err="1"/>
              <a:t>AlphaDigits</a:t>
            </a:r>
            <a:r>
              <a:rPr lang="en-US" dirty="0"/>
              <a:t> experiment.</a:t>
            </a:r>
          </a:p>
          <a:p>
            <a:r>
              <a:rPr lang="en-US" dirty="0" err="1"/>
              <a:t>Analyse</a:t>
            </a:r>
            <a:r>
              <a:rPr lang="en-US" dirty="0"/>
              <a:t> the </a:t>
            </a:r>
            <a:r>
              <a:rPr lang="en-US" dirty="0" err="1"/>
              <a:t>htk</a:t>
            </a:r>
            <a:r>
              <a:rPr lang="en-US" dirty="0"/>
              <a:t> files in order to understand how to modify these files and Kaldi scripts so that we can starting the training using the features that already exists.</a:t>
            </a:r>
          </a:p>
          <a:p>
            <a:r>
              <a:rPr lang="en-US" dirty="0"/>
              <a:t>Forced alignment.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5749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Accomplishments 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/>
              <a:t>For normal/abnormal I went trough the 200 abnormal EEGs in order to list the abnormalities of each EEG.</a:t>
            </a:r>
            <a:endParaRPr lang="en-US" dirty="0" smtClean="0"/>
          </a:p>
          <a:p>
            <a:r>
              <a:rPr lang="en-US" dirty="0" smtClean="0"/>
              <a:t>I </a:t>
            </a:r>
            <a:r>
              <a:rPr lang="en-US" dirty="0"/>
              <a:t>used a code </a:t>
            </a:r>
            <a:r>
              <a:rPr lang="en-US" dirty="0" smtClean="0"/>
              <a:t>that creates .ark and .</a:t>
            </a:r>
            <a:r>
              <a:rPr lang="en-US" dirty="0" err="1" smtClean="0"/>
              <a:t>scp</a:t>
            </a:r>
            <a:r>
              <a:rPr lang="en-US" dirty="0" smtClean="0"/>
              <a:t> files from HTK files.</a:t>
            </a:r>
          </a:p>
          <a:p>
            <a:endParaRPr lang="en-US" dirty="0" smtClean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524000" y="3451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299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week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Try </a:t>
            </a:r>
            <a:r>
              <a:rPr lang="en-US" dirty="0"/>
              <a:t>to start the training of with the existing feature files on </a:t>
            </a:r>
            <a:r>
              <a:rPr lang="en-US" dirty="0" err="1"/>
              <a:t>kaldi</a:t>
            </a:r>
            <a:r>
              <a:rPr lang="en-US" dirty="0" smtClean="0"/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/>
              <a:t>Work on </a:t>
            </a:r>
            <a:r>
              <a:rPr lang="en-US" dirty="0" err="1"/>
              <a:t>AlphaDigits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5360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1772</TotalTime>
  <Words>61</Words>
  <Application>Microsoft Office PowerPoint</Application>
  <PresentationFormat>Apresentação na tela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Tema do Office</vt:lpstr>
      <vt:lpstr>Weekly presentation</vt:lpstr>
      <vt:lpstr>Goals</vt:lpstr>
      <vt:lpstr>Accomplishments </vt:lpstr>
      <vt:lpstr>Next week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Weekly presentation</dc:title>
  <dc:creator>JMS</dc:creator>
  <cp:lastModifiedBy>JMS</cp:lastModifiedBy>
  <cp:revision>34</cp:revision>
  <dcterms:created xsi:type="dcterms:W3CDTF">2015-05-22T00:25:08Z</dcterms:created>
  <dcterms:modified xsi:type="dcterms:W3CDTF">2015-07-06T16:13:24Z</dcterms:modified>
</cp:coreProperties>
</file>