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7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C9EF9-DE42-4B41-8FFB-B656477C1174}" type="datetimeFigureOut">
              <a:rPr lang="en-US" smtClean="0"/>
              <a:t>7/5/15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46E24-025D-EE46-916B-610121FFD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67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C9EF9-DE42-4B41-8FFB-B656477C1174}" type="datetimeFigureOut">
              <a:rPr lang="en-US" smtClean="0"/>
              <a:t>7/5/15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46E24-025D-EE46-916B-610121FFD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32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C9EF9-DE42-4B41-8FFB-B656477C1174}" type="datetimeFigureOut">
              <a:rPr lang="en-US" smtClean="0"/>
              <a:t>7/5/15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46E24-025D-EE46-916B-610121FFD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C9EF9-DE42-4B41-8FFB-B656477C1174}" type="datetimeFigureOut">
              <a:rPr lang="en-US" smtClean="0"/>
              <a:t>7/5/15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46E24-025D-EE46-916B-610121FFD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04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C9EF9-DE42-4B41-8FFB-B656477C1174}" type="datetimeFigureOut">
              <a:rPr lang="en-US" smtClean="0"/>
              <a:t>7/5/15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46E24-025D-EE46-916B-610121FFD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9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C9EF9-DE42-4B41-8FFB-B656477C1174}" type="datetimeFigureOut">
              <a:rPr lang="en-US" smtClean="0"/>
              <a:t>7/5/15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46E24-025D-EE46-916B-610121FFD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08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C9EF9-DE42-4B41-8FFB-B656477C1174}" type="datetimeFigureOut">
              <a:rPr lang="en-US" smtClean="0"/>
              <a:t>7/5/15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46E24-025D-EE46-916B-610121FFD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42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C9EF9-DE42-4B41-8FFB-B656477C1174}" type="datetimeFigureOut">
              <a:rPr lang="en-US" smtClean="0"/>
              <a:t>7/5/15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46E24-025D-EE46-916B-610121FFD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5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C9EF9-DE42-4B41-8FFB-B656477C1174}" type="datetimeFigureOut">
              <a:rPr lang="en-US" smtClean="0"/>
              <a:t>7/5/15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46E24-025D-EE46-916B-610121FFD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247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C9EF9-DE42-4B41-8FFB-B656477C1174}" type="datetimeFigureOut">
              <a:rPr lang="en-US" smtClean="0"/>
              <a:t>7/5/15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46E24-025D-EE46-916B-610121FFD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13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C9EF9-DE42-4B41-8FFB-B656477C1174}" type="datetimeFigureOut">
              <a:rPr lang="en-US" smtClean="0"/>
              <a:t>7/5/15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46E24-025D-EE46-916B-610121FFD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523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C9EF9-DE42-4B41-8FFB-B656477C1174}" type="datetimeFigureOut">
              <a:rPr lang="en-US" smtClean="0"/>
              <a:t>7/5/15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46E24-025D-EE46-916B-610121FFD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47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Gabriella Suarez</a:t>
            </a:r>
          </a:p>
          <a:p>
            <a:r>
              <a:rPr lang="en-US" dirty="0" smtClean="0"/>
              <a:t>07/06/2015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269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Normal/Abnormal: I needed to talk to Silvia and Dave about the next steps.</a:t>
            </a:r>
          </a:p>
          <a:p>
            <a:r>
              <a:rPr lang="en-US" dirty="0" smtClean="0"/>
              <a:t>Interpolation: I needed to edit </a:t>
            </a:r>
            <a:r>
              <a:rPr lang="en-US" dirty="0" err="1" smtClean="0"/>
              <a:t>parse_operands</a:t>
            </a:r>
            <a:r>
              <a:rPr lang="en-US" dirty="0" smtClean="0"/>
              <a:t> and </a:t>
            </a:r>
            <a:r>
              <a:rPr lang="en-US" dirty="0" smtClean="0"/>
              <a:t>I needed to </a:t>
            </a:r>
            <a:r>
              <a:rPr lang="en-US" dirty="0" smtClean="0"/>
              <a:t>make sure that </a:t>
            </a:r>
            <a:r>
              <a:rPr lang="en-US" dirty="0" err="1" smtClean="0"/>
              <a:t>load_montage</a:t>
            </a:r>
            <a:r>
              <a:rPr lang="en-US" dirty="0" smtClean="0"/>
              <a:t> parsed everything.</a:t>
            </a:r>
          </a:p>
          <a:p>
            <a:r>
              <a:rPr lang="en-US" dirty="0" smtClean="0"/>
              <a:t>GIT: I needed to make a final decision on which tool would be most useful for our group and discuss my results with Dr. </a:t>
            </a:r>
            <a:r>
              <a:rPr lang="en-US" dirty="0" err="1" smtClean="0"/>
              <a:t>Picone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262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Normal/Abnormal:</a:t>
            </a:r>
          </a:p>
          <a:p>
            <a:pPr lvl="1"/>
            <a:r>
              <a:rPr lang="en-US" dirty="0" smtClean="0"/>
              <a:t>I met with Dr. </a:t>
            </a:r>
            <a:r>
              <a:rPr lang="en-US" dirty="0" err="1" smtClean="0"/>
              <a:t>Picone</a:t>
            </a:r>
            <a:r>
              <a:rPr lang="en-US" dirty="0" smtClean="0"/>
              <a:t>, Silvia and Dave concerning a </a:t>
            </a:r>
            <a:r>
              <a:rPr lang="en-US" dirty="0" err="1" smtClean="0"/>
              <a:t>MatLab</a:t>
            </a:r>
            <a:r>
              <a:rPr lang="en-US" dirty="0" smtClean="0"/>
              <a:t> function I need to write.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I have almost finished writing the code, I simply need to output the data to a </a:t>
            </a:r>
            <a:r>
              <a:rPr lang="en-US" dirty="0" err="1" smtClean="0"/>
              <a:t>csv</a:t>
            </a:r>
            <a:r>
              <a:rPr lang="en-US" dirty="0" smtClean="0"/>
              <a:t> file.</a:t>
            </a:r>
          </a:p>
          <a:p>
            <a:pPr lvl="1"/>
            <a:r>
              <a:rPr lang="en-US" dirty="0" smtClean="0"/>
              <a:t>This code takes a list of </a:t>
            </a:r>
            <a:r>
              <a:rPr lang="en-US" dirty="0" err="1" smtClean="0"/>
              <a:t>htk</a:t>
            </a:r>
            <a:r>
              <a:rPr lang="en-US" dirty="0" smtClean="0"/>
              <a:t> files as a parameter file and outputs an excel file which contains m by n data points. These data points are generated using principle component analysis.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683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Interpolation:</a:t>
            </a:r>
          </a:p>
          <a:p>
            <a:pPr lvl="1"/>
            <a:r>
              <a:rPr lang="en-US" dirty="0" smtClean="0"/>
              <a:t>I made the revisions from our last code review. This included changing some variable names.</a:t>
            </a:r>
          </a:p>
          <a:p>
            <a:pPr lvl="1"/>
            <a:r>
              <a:rPr lang="en-US" dirty="0" smtClean="0"/>
              <a:t>I added a new method called </a:t>
            </a:r>
            <a:r>
              <a:rPr lang="en-US" dirty="0" err="1" smtClean="0"/>
              <a:t>parse_aux</a:t>
            </a:r>
            <a:r>
              <a:rPr lang="en-US" dirty="0" smtClean="0"/>
              <a:t> which is called in </a:t>
            </a:r>
            <a:r>
              <a:rPr lang="en-US" dirty="0" err="1" smtClean="0"/>
              <a:t>load_parameters</a:t>
            </a:r>
            <a:r>
              <a:rPr lang="en-US" dirty="0" smtClean="0"/>
              <a:t>. This method parses all the montage and interpolation information.</a:t>
            </a:r>
          </a:p>
          <a:p>
            <a:r>
              <a:rPr lang="en-US" dirty="0" smtClean="0"/>
              <a:t>GIT:</a:t>
            </a:r>
          </a:p>
          <a:p>
            <a:pPr lvl="1"/>
            <a:r>
              <a:rPr lang="en-US" dirty="0" smtClean="0"/>
              <a:t>No updates for this week.</a:t>
            </a:r>
          </a:p>
        </p:txBody>
      </p:sp>
    </p:spTree>
    <p:extLst>
      <p:ext uri="{BB962C8B-B14F-4D97-AF65-F5344CB8AC3E}">
        <p14:creationId xmlns:p14="http://schemas.microsoft.com/office/powerpoint/2010/main" val="2994087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Interpolation: Another design review with Dr. </a:t>
            </a:r>
            <a:r>
              <a:rPr lang="en-US" dirty="0" err="1" smtClean="0"/>
              <a:t>Picone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Normal/Abnormal: Finish writing the code, test it and document the entire process (from using </a:t>
            </a:r>
            <a:r>
              <a:rPr lang="en-US" dirty="0" err="1" smtClean="0"/>
              <a:t>gen_feats</a:t>
            </a:r>
            <a:r>
              <a:rPr lang="en-US" dirty="0" smtClean="0"/>
              <a:t> to generate </a:t>
            </a:r>
            <a:r>
              <a:rPr lang="en-US" dirty="0" err="1" smtClean="0"/>
              <a:t>htk</a:t>
            </a:r>
            <a:r>
              <a:rPr lang="en-US" dirty="0" smtClean="0"/>
              <a:t> files to the completion of labeling using random forest).</a:t>
            </a:r>
          </a:p>
          <a:p>
            <a:r>
              <a:rPr lang="en-US" dirty="0" smtClean="0"/>
              <a:t>GIT:</a:t>
            </a:r>
            <a:r>
              <a:rPr lang="en-US" dirty="0" smtClean="0"/>
              <a:t>I needed to make a final decision on which tool would be most useful for our group and discuss my results with Dr. </a:t>
            </a:r>
            <a:r>
              <a:rPr lang="en-US" dirty="0" err="1" smtClean="0"/>
              <a:t>Picone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Other: Work with </a:t>
            </a:r>
            <a:r>
              <a:rPr lang="en-US" dirty="0" err="1" smtClean="0"/>
              <a:t>Meysam</a:t>
            </a:r>
            <a:r>
              <a:rPr lang="en-US" dirty="0" smtClean="0"/>
              <a:t> to change .rec files to .lab files using Python.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017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298</Words>
  <Application>Microsoft Macintosh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Weekly Report</vt:lpstr>
      <vt:lpstr>Goals</vt:lpstr>
      <vt:lpstr>Accomplishments</vt:lpstr>
      <vt:lpstr>Accomplishments (cont.)</vt:lpstr>
      <vt:lpstr>Future Plans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Report</dc:title>
  <dc:creator>Gabriella Suarez</dc:creator>
  <cp:lastModifiedBy>Gabriella Suarez</cp:lastModifiedBy>
  <cp:revision>2</cp:revision>
  <dcterms:created xsi:type="dcterms:W3CDTF">2015-07-06T00:32:16Z</dcterms:created>
  <dcterms:modified xsi:type="dcterms:W3CDTF">2015-07-06T00:51:14Z</dcterms:modified>
</cp:coreProperties>
</file>