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5" r:id="rId4"/>
    <p:sldId id="270" r:id="rId5"/>
    <p:sldId id="275" r:id="rId6"/>
    <p:sldId id="271" r:id="rId7"/>
    <p:sldId id="274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57"/>
          </p14:sldIdLst>
        </p14:section>
        <p14:section name="Acomplishments" id="{7C1E1F10-C3A1-43DB-B9E9-5F69D4EB9948}">
          <p14:sldIdLst>
            <p14:sldId id="265"/>
            <p14:sldId id="270"/>
            <p14:sldId id="275"/>
            <p14:sldId id="271"/>
            <p14:sldId id="274"/>
          </p14:sldIdLst>
        </p14:section>
        <p14:section name="New Goals" id="{96E6F908-75B6-48E6-A5E2-D489C632B12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252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sip2.piconepres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</a:t>
            </a:r>
            <a:r>
              <a:rPr lang="en-US" dirty="0"/>
              <a:t>June </a:t>
            </a:r>
            <a:r>
              <a:rPr lang="en-US" dirty="0" smtClean="0"/>
              <a:t>29, </a:t>
            </a:r>
            <a:r>
              <a:rPr lang="en-US" dirty="0" smtClean="0"/>
              <a:t>2015-&gt; </a:t>
            </a:r>
            <a:r>
              <a:rPr lang="en-US" dirty="0" smtClean="0"/>
              <a:t>July 5,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 </a:t>
            </a:r>
            <a:r>
              <a:rPr lang="en-US" dirty="0">
                <a:hlinkClick r:id="rId2"/>
              </a:rPr>
              <a:t>isip2.piconepress.com</a:t>
            </a:r>
            <a:r>
              <a:rPr lang="en-US" dirty="0"/>
              <a:t> responding to http requests.</a:t>
            </a:r>
          </a:p>
          <a:p>
            <a:r>
              <a:rPr lang="en-US" dirty="0"/>
              <a:t>Finalize a hardware configuration for the cluster</a:t>
            </a:r>
          </a:p>
          <a:p>
            <a:pPr lvl="1"/>
            <a:r>
              <a:rPr lang="en-US" dirty="0"/>
              <a:t>Resolve python dependencies and run exp22 on the cluster to test hardware resource draw for training. </a:t>
            </a:r>
          </a:p>
          <a:p>
            <a:r>
              <a:rPr lang="en-US" dirty="0"/>
              <a:t>Budget Management</a:t>
            </a:r>
          </a:p>
          <a:p>
            <a:r>
              <a:rPr lang="en-US" dirty="0"/>
              <a:t>NEDC Corpus</a:t>
            </a:r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ISIP Website: No </a:t>
            </a:r>
            <a:r>
              <a:rPr lang="en-US" dirty="0"/>
              <a:t>real accomplishment</a:t>
            </a:r>
          </a:p>
          <a:p>
            <a:pPr lvl="1"/>
            <a:r>
              <a:rPr lang="en-US" dirty="0"/>
              <a:t>The website still is awaiting Dave Hart security approval. There is a ticket submitted to help push him along and get to our issue. </a:t>
            </a:r>
          </a:p>
          <a:p>
            <a:pPr lvl="1"/>
            <a:r>
              <a:rPr lang="en-US" dirty="0"/>
              <a:t>He is holding us up. </a:t>
            </a:r>
            <a:r>
              <a:rPr lang="en-US" dirty="0" err="1"/>
              <a:t>Picone</a:t>
            </a:r>
            <a:r>
              <a:rPr lang="en-US" dirty="0"/>
              <a:t> needs the computer visible outside the network to forward a domain (isip2.piconepress.com) to the static </a:t>
            </a:r>
            <a:r>
              <a:rPr lang="en-US" dirty="0" err="1"/>
              <a:t>ip</a:t>
            </a:r>
            <a:r>
              <a:rPr lang="en-US" dirty="0"/>
              <a:t> 129.32.60.54. To make the computer visible outside the network we need security approval. 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</a:t>
            </a:r>
            <a:r>
              <a:rPr lang="en-US" dirty="0" err="1" smtClean="0"/>
              <a:t>Currupted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Good news is I installed the cluster environment in little over a </a:t>
            </a:r>
            <a:r>
              <a:rPr lang="en-US" dirty="0" smtClean="0"/>
              <a:t>day</a:t>
            </a:r>
          </a:p>
          <a:p>
            <a:pPr lvl="1"/>
            <a:r>
              <a:rPr lang="en-US" dirty="0" smtClean="0"/>
              <a:t>RDC IDMAP – UID consistently and SSH access</a:t>
            </a:r>
          </a:p>
          <a:p>
            <a:r>
              <a:rPr lang="en-US" dirty="0"/>
              <a:t>After a fresh install I tried running exp_0022 again but I'm still running into module </a:t>
            </a:r>
            <a:r>
              <a:rPr lang="en-US" dirty="0" smtClean="0"/>
              <a:t>errors</a:t>
            </a:r>
            <a:r>
              <a:rPr lang="en-US" dirty="0"/>
              <a:t>: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48857" y="4001294"/>
            <a:ext cx="7694286" cy="26776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File </a:t>
            </a:r>
            <a:r>
              <a:rPr lang="en-US" sz="1200" dirty="0"/>
              <a:t>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/core/__init__.py", line 14,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</a:t>
            </a:r>
            <a:r>
              <a:rPr lang="en-US" sz="1200" dirty="0" err="1"/>
              <a:t>exp</a:t>
            </a:r>
            <a:r>
              <a:rPr lang="en-US" sz="1200" dirty="0"/>
              <a:t>/</a:t>
            </a:r>
            <a:r>
              <a:rPr lang="en-US" sz="1200" dirty="0" err="1"/>
              <a:t>tuh_eeg</a:t>
            </a:r>
            <a:r>
              <a:rPr lang="en-US" sz="1200" dirty="0"/>
              <a:t>/exp_0022/scripts/gen_feats_deltas.py", line 32,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/research/</a:t>
            </a:r>
            <a:r>
              <a:rPr lang="en-US" sz="1200" dirty="0" err="1"/>
              <a:t>auto_eeg</a:t>
            </a:r>
            <a:r>
              <a:rPr lang="en-US" sz="1200" dirty="0"/>
              <a:t>/python/current/modules/htkmfc.py", line 15,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/__init__.py", line 170,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/add_newdocs.py", line 13,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/lib/__init__.py", line 8,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/lib/type_check.py", line 11,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/tools/common/anaconda/lib/python2.7/site-packages/</a:t>
            </a:r>
            <a:r>
              <a:rPr lang="en-US" sz="1200" dirty="0" err="1"/>
              <a:t>numpy</a:t>
            </a:r>
            <a:r>
              <a:rPr lang="en-US" sz="1200" dirty="0"/>
              <a:t>/core/__init__.py", line 14, in &lt;module&gt;</a:t>
            </a:r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</a:t>
            </a:r>
            <a:r>
              <a:rPr lang="en-US" sz="1200" dirty="0" err="1"/>
              <a:t>exp</a:t>
            </a:r>
            <a:r>
              <a:rPr lang="en-US" sz="1200" dirty="0"/>
              <a:t>/</a:t>
            </a:r>
            <a:r>
              <a:rPr lang="en-US" sz="1200" dirty="0" err="1"/>
              <a:t>tuh_eeg</a:t>
            </a:r>
            <a:r>
              <a:rPr lang="en-US" sz="1200" dirty="0"/>
              <a:t>/exp_0022/scripts/rescore_p1_elab.py", line 21, in &lt;module&gt;</a:t>
            </a:r>
          </a:p>
          <a:p>
            <a:r>
              <a:rPr lang="en-US" sz="1200" dirty="0" err="1"/>
              <a:t>ImportError</a:t>
            </a:r>
            <a:r>
              <a:rPr lang="en-US" sz="1200" dirty="0"/>
              <a:t>: No module named </a:t>
            </a:r>
            <a:r>
              <a:rPr lang="en-US" sz="1200" dirty="0" err="1"/>
              <a:t>autoeeg</a:t>
            </a:r>
            <a:endParaRPr lang="en-US" sz="1200" dirty="0"/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</a:t>
            </a:r>
            <a:r>
              <a:rPr lang="en-US" sz="1200" dirty="0" err="1"/>
              <a:t>exp</a:t>
            </a:r>
            <a:r>
              <a:rPr lang="en-US" sz="1200" dirty="0"/>
              <a:t>/</a:t>
            </a:r>
            <a:r>
              <a:rPr lang="en-US" sz="1200" dirty="0" err="1"/>
              <a:t>tuh_eeg</a:t>
            </a:r>
            <a:r>
              <a:rPr lang="en-US" sz="1200" dirty="0"/>
              <a:t>/exp_0022/scripts/rescore_p1_conf.py", line 23, in &lt;module&gt;</a:t>
            </a:r>
          </a:p>
          <a:p>
            <a:r>
              <a:rPr lang="en-US" sz="1200" dirty="0" err="1"/>
              <a:t>ImportError</a:t>
            </a:r>
            <a:r>
              <a:rPr lang="en-US" sz="1200" dirty="0"/>
              <a:t>: No module named </a:t>
            </a:r>
            <a:r>
              <a:rPr lang="en-US" sz="1200" dirty="0" err="1"/>
              <a:t>autoeeg</a:t>
            </a:r>
            <a:endParaRPr lang="en-US" sz="1200" dirty="0"/>
          </a:p>
          <a:p>
            <a:r>
              <a:rPr lang="en-US" sz="1200" dirty="0"/>
              <a:t>  File "/data/</a:t>
            </a:r>
            <a:r>
              <a:rPr lang="en-US" sz="1200" dirty="0" err="1"/>
              <a:t>isip</a:t>
            </a:r>
            <a:r>
              <a:rPr lang="en-US" sz="1200" dirty="0"/>
              <a:t>/</a:t>
            </a:r>
            <a:r>
              <a:rPr lang="en-US" sz="1200" dirty="0" err="1"/>
              <a:t>exp</a:t>
            </a:r>
            <a:r>
              <a:rPr lang="en-US" sz="1200" dirty="0"/>
              <a:t>/</a:t>
            </a:r>
            <a:r>
              <a:rPr lang="en-US" sz="1200" dirty="0" err="1"/>
              <a:t>tuh_eeg</a:t>
            </a:r>
            <a:r>
              <a:rPr lang="en-US" sz="1200" dirty="0"/>
              <a:t>/exp_0022/scripts/rescore_p1_det.py", line 22, in &lt;module&gt;</a:t>
            </a:r>
          </a:p>
          <a:p>
            <a:r>
              <a:rPr lang="en-US" sz="1200" dirty="0" err="1"/>
              <a:t>ImportError</a:t>
            </a:r>
            <a:r>
              <a:rPr lang="en-US" sz="1200" dirty="0"/>
              <a:t>: No module named </a:t>
            </a:r>
            <a:r>
              <a:rPr lang="en-US" sz="1200" dirty="0" err="1" smtClean="0"/>
              <a:t>autoeeg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73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looked at IO </a:t>
            </a:r>
            <a:r>
              <a:rPr lang="en-US" dirty="0" smtClean="0"/>
              <a:t>performance </a:t>
            </a:r>
            <a:r>
              <a:rPr lang="en-US" dirty="0"/>
              <a:t>on the </a:t>
            </a:r>
            <a:r>
              <a:rPr lang="en-US" dirty="0" smtClean="0"/>
              <a:t>cluster. Raid0 vs dsk2 comparison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isplaying dsk1a_st3160_readben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09" y="2381717"/>
            <a:ext cx="4103400" cy="270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splaying dsk1b_st3160_readbench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60"/>
          <a:stretch/>
        </p:blipFill>
        <p:spPr bwMode="auto">
          <a:xfrm>
            <a:off x="896232" y="5230194"/>
            <a:ext cx="4099977" cy="94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splaying dsk2_wd250_readben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105" y="2550385"/>
            <a:ext cx="4103221" cy="270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le:RAID 0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50" y="2647095"/>
            <a:ext cx="1631614" cy="251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isplaying 20150703_dsk2-n003_genfeats_w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994" y="2721033"/>
            <a:ext cx="5181600" cy="220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laying 20150703_raid0-n001_genfeats_w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52" y="2721033"/>
            <a:ext cx="5178135" cy="219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WE2 </a:t>
            </a:r>
            <a:r>
              <a:rPr lang="en-US" b="1" dirty="0" err="1" smtClean="0"/>
              <a:t>WorkShop</a:t>
            </a:r>
            <a:endParaRPr lang="en-US" b="1" dirty="0" smtClean="0"/>
          </a:p>
          <a:p>
            <a:r>
              <a:rPr lang="en-US" dirty="0" smtClean="0"/>
              <a:t>Worked </a:t>
            </a:r>
            <a:r>
              <a:rPr lang="en-US" dirty="0"/>
              <a:t>with Silvia/Gabriella in preparing for Monday's WE2 workshop.</a:t>
            </a:r>
          </a:p>
          <a:p>
            <a:pPr marL="0" indent="0">
              <a:buNone/>
            </a:pPr>
            <a:r>
              <a:rPr lang="en-US" b="1" dirty="0"/>
              <a:t>Budget</a:t>
            </a:r>
            <a:endParaRPr lang="en-US" dirty="0"/>
          </a:p>
          <a:p>
            <a:r>
              <a:rPr lang="en-US" dirty="0"/>
              <a:t>Did a first impression analysis on compensation wages.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WE2 Workshop</a:t>
            </a:r>
          </a:p>
          <a:p>
            <a:r>
              <a:rPr lang="en-US" dirty="0" err="1"/>
              <a:t>Isip</a:t>
            </a:r>
            <a:r>
              <a:rPr lang="en-US" dirty="0"/>
              <a:t> security cleared and domain name responding on world wide web.</a:t>
            </a:r>
          </a:p>
          <a:p>
            <a:r>
              <a:rPr lang="en-US" dirty="0"/>
              <a:t>Purchase hardware for cluster!?</a:t>
            </a:r>
          </a:p>
          <a:p>
            <a:r>
              <a:rPr lang="en-US" dirty="0"/>
              <a:t>Create a list of compensation budget management issues that need to be address.</a:t>
            </a:r>
          </a:p>
          <a:p>
            <a:r>
              <a:rPr lang="en-US" dirty="0"/>
              <a:t>Finish 2014 NEDC Corpus.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366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Weekly Report</vt:lpstr>
      <vt:lpstr>Previous Goals</vt:lpstr>
      <vt:lpstr>Accomplishments</vt:lpstr>
      <vt:lpstr>Accomplishments  (cont.)</vt:lpstr>
      <vt:lpstr>Accomplishments  (cont.)</vt:lpstr>
      <vt:lpstr>Accomplishments  (cont.)</vt:lpstr>
      <vt:lpstr>Accomplishments  (cont.)</vt:lpstr>
      <vt:lpstr>New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49</cp:revision>
  <dcterms:created xsi:type="dcterms:W3CDTF">2015-06-01T22:09:28Z</dcterms:created>
  <dcterms:modified xsi:type="dcterms:W3CDTF">2015-07-06T05:17:57Z</dcterms:modified>
</cp:coreProperties>
</file>