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827750" y="18126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Weekly Report</a:t>
            </a: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Cotta, Lucas</a:t>
            </a:r>
            <a:br>
              <a:rPr lang="en"/>
            </a:br>
            <a:r>
              <a:rPr lang="en" sz="1800"/>
              <a:t>Computer Scientist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-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Previous Plans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622475" y="13761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· Demo - Transform the waveform into a spectrogram inside of the Widget.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Photic Stimulation - Finalize the labeling.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Accomplishments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633400" y="15007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Demo -  The spectrogram function is running for all 22 channels with the respective labels and features. The number of samples, frequency, etc is a generic number for now, easily changeable according to the needs.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Photic Stimulation - I updated the gcc and ran the code for reading the edf file from the Owls Nest.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576600" y="1146700"/>
            <a:ext cx="7990799" cy="239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Demo - Plot the generate spectrogram on the widget. Having a meeting with Picone to figure out some characteristics of the function (frequency, etc). After the meeting, ploting the image, the assignment will be pretty much done.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FF"/>
                </a:solidFill>
              </a:rPr>
              <a:t>· Photic Stimulation - I'm planning to sit with him and get some expertise and finally be done with this.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48" name="Shape 48"/>
          <p:cNvSpPr txBox="1"/>
          <p:nvPr>
            <p:ph type="ctrTitle"/>
          </p:nvPr>
        </p:nvSpPr>
        <p:spPr>
          <a:xfrm>
            <a:off x="685800" y="87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