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2341800" y="4779000"/>
            <a:ext cx="7523280" cy="63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Pedro Henrique da Rocha Garrit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07/13/2015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826200" y="2572920"/>
            <a:ext cx="10554840" cy="13093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en-US" sz="8000">
                <a:solidFill>
                  <a:srgbClr val="000000"/>
                </a:solidFill>
                <a:latin typeface="Calibri"/>
              </a:rPr>
              <a:t>Weekly Presentation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0" y="0"/>
            <a:ext cx="9904320" cy="147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	</a:t>
            </a:r>
            <a:r>
              <a:rPr lang="en-US" sz="4400">
                <a:solidFill>
                  <a:srgbClr val="000000"/>
                </a:solidFill>
                <a:latin typeface="Calibri Light"/>
              </a:rPr>
              <a:t>Goals: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981000" y="1105920"/>
            <a:ext cx="10594440" cy="2655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     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-Debug the wavelet experiment by running it on a small data set under experiment 23, and them run a 2 event based experiment on the same scale under experiment 24;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     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-Work on the parallel implementation of the experiment 22;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     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-Pass the MATLAB code on the next, and hopefully the last, revision before release.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-250200" y="-112320"/>
            <a:ext cx="9904320" cy="147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000">
                <a:solidFill>
                  <a:srgbClr val="000000"/>
                </a:solidFill>
                <a:latin typeface="Calibri Light"/>
              </a:rPr>
              <a:t>	</a:t>
            </a:r>
            <a:r>
              <a:rPr lang="en-US" sz="4000">
                <a:solidFill>
                  <a:srgbClr val="000000"/>
                </a:solidFill>
                <a:latin typeface="Calibri Light"/>
              </a:rPr>
              <a:t>Accomplishments: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312480" y="1097280"/>
            <a:ext cx="11756160" cy="493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- The new version of the mat lab code is available under Owns Nest on /data/isip/research/auto_eeg/matlab/current, this counts with a new GUI for visualizing .edf files on matlab.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 </a:t>
            </a: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- Fixed a problem were a wrong were I was passing the signal sample period instead of the frame sample period to the htkwrite function. I've re run under the exp_19 to compare the results with the previous ones. A summary of the results can be seen below: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New experiment: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Training:                                                    Eval: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Corr(%):</a:t>
            </a:r>
            <a:r>
              <a:rPr lang="en-US">
                <a:solidFill>
                  <a:srgbClr val="00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43.2397655245                      Corr(%):</a:t>
            </a:r>
            <a:r>
              <a:rPr lang="en-US">
                <a:solidFill>
                  <a:srgbClr val="00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42.1705584446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Error(%):</a:t>
            </a:r>
            <a:r>
              <a:rPr lang="en-US">
                <a:solidFill>
                  <a:srgbClr val="00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56.7602344755                      Error(%):</a:t>
            </a:r>
            <a:r>
              <a:rPr lang="en-US">
                <a:solidFill>
                  <a:srgbClr val="00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57.8294415554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Previous Experiment: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Training:                                                     Eval: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Corr(%):</a:t>
            </a:r>
            <a:r>
              <a:rPr lang="en-US">
                <a:solidFill>
                  <a:srgbClr val="00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21.8557880189                       Corr(%):</a:t>
            </a:r>
            <a:r>
              <a:rPr lang="en-US">
                <a:solidFill>
                  <a:srgbClr val="00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  22.1236531729</a:t>
            </a:r>
            <a:endParaRPr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Error(%):</a:t>
            </a:r>
            <a:r>
              <a:rPr lang="en-US">
                <a:solidFill>
                  <a:srgbClr val="00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78.1442119811                       Error(%):</a:t>
            </a:r>
            <a:r>
              <a:rPr lang="en-US">
                <a:solidFill>
                  <a:srgbClr val="00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  77.8763468271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>
                <a:solidFill>
                  <a:srgbClr val="000000"/>
                </a:solidFill>
                <a:latin typeface="Calibri Light"/>
              </a:rPr>
              <a:t>Plans: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017000" y="1554480"/>
            <a:ext cx="10594440" cy="4021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-Finish and analyse results from the results of exp 23;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-Start working on the poster.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