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8B1A-FC2A-A141-85D8-58F9FDA726D8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9F88-59D6-1F4D-B3BC-C9FED920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4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8B1A-FC2A-A141-85D8-58F9FDA726D8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9F88-59D6-1F4D-B3BC-C9FED920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0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8B1A-FC2A-A141-85D8-58F9FDA726D8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9F88-59D6-1F4D-B3BC-C9FED920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8B1A-FC2A-A141-85D8-58F9FDA726D8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9F88-59D6-1F4D-B3BC-C9FED920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6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8B1A-FC2A-A141-85D8-58F9FDA726D8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9F88-59D6-1F4D-B3BC-C9FED920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9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8B1A-FC2A-A141-85D8-58F9FDA726D8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9F88-59D6-1F4D-B3BC-C9FED920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9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8B1A-FC2A-A141-85D8-58F9FDA726D8}" type="datetimeFigureOut">
              <a:rPr lang="en-US" smtClean="0"/>
              <a:t>7/12/15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9F88-59D6-1F4D-B3BC-C9FED920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8B1A-FC2A-A141-85D8-58F9FDA726D8}" type="datetimeFigureOut">
              <a:rPr lang="en-US" smtClean="0"/>
              <a:t>7/12/15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9F88-59D6-1F4D-B3BC-C9FED920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2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8B1A-FC2A-A141-85D8-58F9FDA726D8}" type="datetimeFigureOut">
              <a:rPr lang="en-US" smtClean="0"/>
              <a:t>7/12/15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9F88-59D6-1F4D-B3BC-C9FED920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5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8B1A-FC2A-A141-85D8-58F9FDA726D8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9F88-59D6-1F4D-B3BC-C9FED920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1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8B1A-FC2A-A141-85D8-58F9FDA726D8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9F88-59D6-1F4D-B3BC-C9FED920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5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78B1A-FC2A-A141-85D8-58F9FDA726D8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69F88-59D6-1F4D-B3BC-C9FED920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9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Gabriella Suarez	</a:t>
            </a:r>
          </a:p>
          <a:p>
            <a:r>
              <a:rPr lang="en-US" dirty="0" smtClean="0"/>
              <a:t>07/13/2015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9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Normal/Abnormal: Finish generating the features for my </a:t>
            </a:r>
            <a:r>
              <a:rPr lang="en-US" dirty="0" err="1" smtClean="0"/>
              <a:t>MatLab</a:t>
            </a:r>
            <a:r>
              <a:rPr lang="en-US" dirty="0" smtClean="0"/>
              <a:t> code.</a:t>
            </a:r>
          </a:p>
          <a:p>
            <a:r>
              <a:rPr lang="en-US" dirty="0" smtClean="0"/>
              <a:t>Interpolation: Meet with Dr. </a:t>
            </a:r>
            <a:r>
              <a:rPr lang="en-US" dirty="0" err="1" smtClean="0"/>
              <a:t>Picone</a:t>
            </a:r>
            <a:r>
              <a:rPr lang="en-US" dirty="0" smtClean="0"/>
              <a:t> for another code review.</a:t>
            </a:r>
          </a:p>
          <a:p>
            <a:r>
              <a:rPr lang="en-US" dirty="0" smtClean="0"/>
              <a:t>GIT: Decide on a tool to use.</a:t>
            </a:r>
          </a:p>
          <a:p>
            <a:r>
              <a:rPr lang="en-US" dirty="0" smtClean="0"/>
              <a:t>.rec to .lab: look over the code and work with </a:t>
            </a:r>
            <a:r>
              <a:rPr lang="en-US" dirty="0" err="1" smtClean="0"/>
              <a:t>Meysam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7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Normal/Abnormal: Ran my code through some generating features, encountered some obstacles, and ran another experiment using ‘partial’ instead of ‘exact’ for the </a:t>
            </a:r>
            <a:r>
              <a:rPr lang="en-US" dirty="0" err="1" smtClean="0"/>
              <a:t>match_mode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Interpolation: No recent updates. Dr. </a:t>
            </a:r>
            <a:r>
              <a:rPr lang="en-US" dirty="0" err="1" smtClean="0"/>
              <a:t>Picone</a:t>
            </a:r>
            <a:r>
              <a:rPr lang="en-US" dirty="0" smtClean="0"/>
              <a:t> changed some aspects of the code.</a:t>
            </a:r>
          </a:p>
          <a:p>
            <a:r>
              <a:rPr lang="en-US" dirty="0" smtClean="0"/>
              <a:t>GIT: We decided that </a:t>
            </a:r>
            <a:r>
              <a:rPr lang="en-US" dirty="0" err="1" smtClean="0"/>
              <a:t>GitLab</a:t>
            </a:r>
            <a:r>
              <a:rPr lang="en-US" dirty="0" smtClean="0"/>
              <a:t> would be the best tool to use for our group. Devin set up </a:t>
            </a:r>
            <a:r>
              <a:rPr lang="en-US" dirty="0" err="1" smtClean="0"/>
              <a:t>GitLab</a:t>
            </a:r>
            <a:r>
              <a:rPr lang="en-US" dirty="0" smtClean="0"/>
              <a:t> on one of the servers. </a:t>
            </a:r>
          </a:p>
        </p:txBody>
      </p:sp>
    </p:spTree>
    <p:extLst>
      <p:ext uri="{BB962C8B-B14F-4D97-AF65-F5344CB8AC3E}">
        <p14:creationId xmlns:p14="http://schemas.microsoft.com/office/powerpoint/2010/main" val="361481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Normal/Abnormal: Finish generating the excel file and run it through the random forest code.</a:t>
            </a:r>
          </a:p>
          <a:p>
            <a:r>
              <a:rPr lang="en-US" dirty="0" smtClean="0"/>
              <a:t>.rec to .lab: write a python script with a user interface.</a:t>
            </a:r>
          </a:p>
          <a:p>
            <a:r>
              <a:rPr lang="en-US" dirty="0" smtClean="0"/>
              <a:t>GIT: Finish setting up </a:t>
            </a:r>
            <a:r>
              <a:rPr lang="en-US" dirty="0" err="1" smtClean="0"/>
              <a:t>GitLab</a:t>
            </a:r>
            <a:r>
              <a:rPr lang="en-US" dirty="0" smtClean="0"/>
              <a:t> and explore the tools. Set up repositories for our group.</a:t>
            </a:r>
          </a:p>
          <a:p>
            <a:r>
              <a:rPr lang="en-US" dirty="0" smtClean="0"/>
              <a:t>Finish writing my poster.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54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 Machine Learning Approach to Automated Identification of Abnormal EEGs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22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202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Weekly Report</vt:lpstr>
      <vt:lpstr>Goals</vt:lpstr>
      <vt:lpstr>Accomplishments</vt:lpstr>
      <vt:lpstr>Future Plans</vt:lpstr>
      <vt:lpstr>Poster Title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Report</dc:title>
  <dc:creator>Gabriella Suarez</dc:creator>
  <cp:lastModifiedBy>Gabriella Suarez</cp:lastModifiedBy>
  <cp:revision>2</cp:revision>
  <dcterms:created xsi:type="dcterms:W3CDTF">2015-07-13T01:46:21Z</dcterms:created>
  <dcterms:modified xsi:type="dcterms:W3CDTF">2015-07-13T01:58:48Z</dcterms:modified>
</cp:coreProperties>
</file>