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6ACF-7908-4907-A955-EB65D422D0B9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Fabricio Teles Dutra </a:t>
            </a:r>
            <a:r>
              <a:rPr lang="en-US" dirty="0" err="1" smtClean="0"/>
              <a:t>Goncalves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07/13/2015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Interpolation code design review.</a:t>
            </a:r>
          </a:p>
          <a:p>
            <a:r>
              <a:rPr lang="en-US" dirty="0"/>
              <a:t>Analyze the possibility to use the htk2kaldi code.</a:t>
            </a:r>
          </a:p>
          <a:p>
            <a:r>
              <a:rPr lang="en-US" dirty="0"/>
              <a:t>Analyze how to utilize the .lab files on </a:t>
            </a:r>
            <a:r>
              <a:rPr lang="en-US" dirty="0" err="1"/>
              <a:t>Kaldi</a:t>
            </a:r>
            <a:r>
              <a:rPr lang="en-US" dirty="0"/>
              <a:t>.</a:t>
            </a:r>
          </a:p>
          <a:p>
            <a:r>
              <a:rPr lang="en-US" dirty="0"/>
              <a:t>Do training with the existing feature files using </a:t>
            </a:r>
            <a:r>
              <a:rPr lang="en-US" dirty="0" err="1"/>
              <a:t>Kaldi</a:t>
            </a:r>
            <a:r>
              <a:rPr lang="en-US" dirty="0"/>
              <a:t> approaches.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Modifications in interpolation </a:t>
            </a:r>
            <a:r>
              <a:rPr lang="en-US" dirty="0"/>
              <a:t>code based on </a:t>
            </a:r>
            <a:r>
              <a:rPr lang="en-US" dirty="0" smtClean="0"/>
              <a:t>design review</a:t>
            </a:r>
          </a:p>
          <a:p>
            <a:pPr lvl="1" algn="just"/>
            <a:r>
              <a:rPr lang="en-US" dirty="0" smtClean="0"/>
              <a:t>A “char*” argument is being passed to </a:t>
            </a:r>
            <a:r>
              <a:rPr lang="en-US" dirty="0" err="1" smtClean="0"/>
              <a:t>check_montage</a:t>
            </a:r>
            <a:r>
              <a:rPr lang="en-US" dirty="0" smtClean="0"/>
              <a:t>() instead of “char*&amp;”</a:t>
            </a:r>
            <a:endParaRPr lang="en-US" dirty="0"/>
          </a:p>
          <a:p>
            <a:pPr algn="just"/>
            <a:r>
              <a:rPr lang="en-US" dirty="0" smtClean="0"/>
              <a:t>Check montage utility fixed</a:t>
            </a:r>
          </a:p>
          <a:p>
            <a:pPr lvl="1" algn="just"/>
            <a:r>
              <a:rPr lang="en-US" dirty="0" smtClean="0"/>
              <a:t>The memory allocated to output the missing channels was not enough</a:t>
            </a:r>
          </a:p>
          <a:p>
            <a:pPr lvl="1" algn="just"/>
            <a:r>
              <a:rPr lang="en-US" dirty="0" smtClean="0"/>
              <a:t>Constant MAX_LSTR_LENGTH is being used to allocate memory</a:t>
            </a:r>
            <a:endParaRPr lang="en-US" dirty="0"/>
          </a:p>
          <a:p>
            <a:pPr algn="just"/>
            <a:r>
              <a:rPr lang="en-US" dirty="0" smtClean="0"/>
              <a:t>HTK </a:t>
            </a:r>
            <a:r>
              <a:rPr lang="en-US" dirty="0"/>
              <a:t>files from experiment 0022 were converted to </a:t>
            </a:r>
            <a:r>
              <a:rPr lang="en-US" dirty="0" err="1"/>
              <a:t>Kaldi</a:t>
            </a:r>
            <a:r>
              <a:rPr lang="en-US" dirty="0"/>
              <a:t> format </a:t>
            </a:r>
            <a:r>
              <a:rPr lang="en-US" dirty="0" smtClean="0"/>
              <a:t>files</a:t>
            </a:r>
          </a:p>
          <a:p>
            <a:pPr lvl="1" algn="just"/>
            <a:r>
              <a:rPr lang="en-US" dirty="0" smtClean="0"/>
              <a:t> The .ark and .</a:t>
            </a:r>
            <a:r>
              <a:rPr lang="en-US" dirty="0" err="1" smtClean="0"/>
              <a:t>scp</a:t>
            </a:r>
            <a:r>
              <a:rPr lang="en-US" smtClean="0"/>
              <a:t> files </a:t>
            </a:r>
            <a:r>
              <a:rPr lang="en-US" dirty="0" smtClean="0"/>
              <a:t>were created</a:t>
            </a:r>
            <a:endParaRPr lang="en-US" dirty="0"/>
          </a:p>
          <a:p>
            <a:pPr algn="just"/>
            <a:r>
              <a:rPr lang="en-US" dirty="0" smtClean="0"/>
              <a:t>The current </a:t>
            </a:r>
            <a:r>
              <a:rPr lang="en-US" dirty="0" err="1" smtClean="0"/>
              <a:t>Kaldi</a:t>
            </a:r>
            <a:r>
              <a:rPr lang="en-US" dirty="0" smtClean="0"/>
              <a:t> scripts are processing  the whole signal instead of segments</a:t>
            </a:r>
          </a:p>
          <a:p>
            <a:pPr lvl="1" algn="just"/>
            <a:r>
              <a:rPr lang="en-US" dirty="0" smtClean="0"/>
              <a:t>We are studying the Switchboard scripts to use just the selected segments of the signal and map them to EEG data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7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review for Fe class.</a:t>
            </a:r>
          </a:p>
          <a:p>
            <a:r>
              <a:rPr lang="en-US" dirty="0" smtClean="0"/>
              <a:t>Do </a:t>
            </a:r>
            <a:r>
              <a:rPr lang="en-US" dirty="0"/>
              <a:t>training with the existing feature files using </a:t>
            </a:r>
            <a:r>
              <a:rPr lang="en-US" dirty="0" err="1"/>
              <a:t>Kaldi</a:t>
            </a:r>
            <a:r>
              <a:rPr lang="en-US" dirty="0"/>
              <a:t> approaches.</a:t>
            </a:r>
          </a:p>
          <a:p>
            <a:r>
              <a:rPr lang="en-US" dirty="0"/>
              <a:t>P</a:t>
            </a:r>
            <a:r>
              <a:rPr lang="en-US" dirty="0" smtClean="0"/>
              <a:t>erform </a:t>
            </a:r>
            <a:r>
              <a:rPr lang="en-US" dirty="0"/>
              <a:t>experiments with interpolation functionality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Create </a:t>
            </a:r>
            <a:r>
              <a:rPr lang="en-US" dirty="0"/>
              <a:t>first draft of </a:t>
            </a:r>
            <a:r>
              <a:rPr lang="en-US" dirty="0" smtClean="0"/>
              <a:t>poster (</a:t>
            </a:r>
            <a:r>
              <a:rPr lang="en-US" i="1" dirty="0"/>
              <a:t>Generation of Missing EEG Channels Using Spatial </a:t>
            </a:r>
            <a:r>
              <a:rPr lang="en-US" i="1" dirty="0" smtClean="0"/>
              <a:t>Interpolation</a:t>
            </a:r>
            <a:r>
              <a:rPr lang="en-US" dirty="0" smtClean="0"/>
              <a:t>).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</TotalTime>
  <Words>186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</vt:lpstr>
      <vt:lpstr>Accomplishments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Teles</dc:creator>
  <cp:lastModifiedBy>Fabricio Teles</cp:lastModifiedBy>
  <cp:revision>100</cp:revision>
  <dcterms:created xsi:type="dcterms:W3CDTF">2015-05-21T21:39:44Z</dcterms:created>
  <dcterms:modified xsi:type="dcterms:W3CDTF">2015-07-13T00:14:47Z</dcterms:modified>
</cp:coreProperties>
</file>